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31"/>
    <p:restoredTop sz="97767"/>
  </p:normalViewPr>
  <p:slideViewPr>
    <p:cSldViewPr snapToGrid="0" snapToObjects="1">
      <p:cViewPr varScale="1">
        <p:scale>
          <a:sx n="72" d="100"/>
          <a:sy n="72" d="100"/>
        </p:scale>
        <p:origin x="3608" y="232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1"/>
            <a:ext cx="7555376" cy="1069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4992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アンケート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108122-F54A-E3D7-D061-207CD1A6E86F}"/>
              </a:ext>
            </a:extLst>
          </p:cNvPr>
          <p:cNvSpPr txBox="1"/>
          <p:nvPr/>
        </p:nvSpPr>
        <p:spPr>
          <a:xfrm>
            <a:off x="414778" y="2257684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　質問文１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3057439-B964-EC2D-3721-B52A5077F9A9}"/>
              </a:ext>
            </a:extLst>
          </p:cNvPr>
          <p:cNvSpPr txBox="1"/>
          <p:nvPr/>
        </p:nvSpPr>
        <p:spPr>
          <a:xfrm>
            <a:off x="414778" y="3473742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Ｑ２　質問文２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320A26F-18EC-D1BF-A3B8-F1D27AF69B88}"/>
              </a:ext>
            </a:extLst>
          </p:cNvPr>
          <p:cNvSpPr txBox="1"/>
          <p:nvPr/>
        </p:nvSpPr>
        <p:spPr>
          <a:xfrm>
            <a:off x="414778" y="4699227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Ｑ３　質問文３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44B8C30-AA2A-2C6D-6AB4-3FA3172760F4}"/>
              </a:ext>
            </a:extLst>
          </p:cNvPr>
          <p:cNvSpPr txBox="1"/>
          <p:nvPr/>
        </p:nvSpPr>
        <p:spPr>
          <a:xfrm>
            <a:off x="414778" y="5915284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Ｑ４　質問文４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75AE79C-C7C7-CF4E-C116-543F529CE456}"/>
              </a:ext>
            </a:extLst>
          </p:cNvPr>
          <p:cNvSpPr txBox="1"/>
          <p:nvPr/>
        </p:nvSpPr>
        <p:spPr>
          <a:xfrm>
            <a:off x="414778" y="7131342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Ｑ５　質問文５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11E002F-6D7D-6E94-1869-FF41A66860B5}"/>
              </a:ext>
            </a:extLst>
          </p:cNvPr>
          <p:cNvSpPr txBox="1"/>
          <p:nvPr/>
        </p:nvSpPr>
        <p:spPr>
          <a:xfrm>
            <a:off x="414778" y="8356827"/>
            <a:ext cx="4919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Ｑ６　このアンケートに関して、ご意見やご感想がございましたらご記入ください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FE6FF45-5F62-4502-2110-4FCEF77FD347}"/>
              </a:ext>
            </a:extLst>
          </p:cNvPr>
          <p:cNvSpPr txBox="1"/>
          <p:nvPr/>
        </p:nvSpPr>
        <p:spPr>
          <a:xfrm>
            <a:off x="-1" y="9584651"/>
            <a:ext cx="7559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質問は以上です。ご協力ありがとうございました。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5F9B004-6CBC-0B6F-8B9F-85745AC61B08}"/>
              </a:ext>
            </a:extLst>
          </p:cNvPr>
          <p:cNvSpPr txBox="1"/>
          <p:nvPr/>
        </p:nvSpPr>
        <p:spPr>
          <a:xfrm>
            <a:off x="1051102" y="2496700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13A2506-BF5C-1FDB-FA9A-9EB20191B225}"/>
              </a:ext>
            </a:extLst>
          </p:cNvPr>
          <p:cNvSpPr txBox="1"/>
          <p:nvPr/>
        </p:nvSpPr>
        <p:spPr>
          <a:xfrm>
            <a:off x="3021013" y="2496700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95FAF2F-909B-8636-9886-2736CDD0C33A}"/>
              </a:ext>
            </a:extLst>
          </p:cNvPr>
          <p:cNvSpPr txBox="1"/>
          <p:nvPr/>
        </p:nvSpPr>
        <p:spPr>
          <a:xfrm>
            <a:off x="4988586" y="2496700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509202-75A6-3D4E-3FC4-BCAB29DD84F3}"/>
              </a:ext>
            </a:extLst>
          </p:cNvPr>
          <p:cNvSpPr txBox="1"/>
          <p:nvPr/>
        </p:nvSpPr>
        <p:spPr>
          <a:xfrm>
            <a:off x="1051102" y="3714350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1749C2E-55C2-F8C4-AF9B-63FCEA125DCA}"/>
              </a:ext>
            </a:extLst>
          </p:cNvPr>
          <p:cNvSpPr txBox="1"/>
          <p:nvPr/>
        </p:nvSpPr>
        <p:spPr>
          <a:xfrm>
            <a:off x="3021013" y="3714350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0A3E836-C433-52BA-F3D1-7C0566C08FD2}"/>
              </a:ext>
            </a:extLst>
          </p:cNvPr>
          <p:cNvSpPr txBox="1"/>
          <p:nvPr/>
        </p:nvSpPr>
        <p:spPr>
          <a:xfrm>
            <a:off x="4988586" y="3714350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C9A9B6E-1124-FAA5-0EA1-1A08CC36DB08}"/>
              </a:ext>
            </a:extLst>
          </p:cNvPr>
          <p:cNvSpPr txBox="1"/>
          <p:nvPr/>
        </p:nvSpPr>
        <p:spPr>
          <a:xfrm>
            <a:off x="1051102" y="4932000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507B497-FB36-F1DC-7CA0-5FDADD2F0034}"/>
              </a:ext>
            </a:extLst>
          </p:cNvPr>
          <p:cNvSpPr txBox="1"/>
          <p:nvPr/>
        </p:nvSpPr>
        <p:spPr>
          <a:xfrm>
            <a:off x="3021013" y="4932000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5FF7FD8-F581-D402-1A14-47B9963C9C5F}"/>
              </a:ext>
            </a:extLst>
          </p:cNvPr>
          <p:cNvSpPr txBox="1"/>
          <p:nvPr/>
        </p:nvSpPr>
        <p:spPr>
          <a:xfrm>
            <a:off x="4988586" y="4932000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D35F758-82E7-8A89-B6F5-E42A04922023}"/>
              </a:ext>
            </a:extLst>
          </p:cNvPr>
          <p:cNvSpPr txBox="1"/>
          <p:nvPr/>
        </p:nvSpPr>
        <p:spPr>
          <a:xfrm>
            <a:off x="1051102" y="6156000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6B930AB-8748-03DA-E004-2937AEE7DEC4}"/>
              </a:ext>
            </a:extLst>
          </p:cNvPr>
          <p:cNvSpPr txBox="1"/>
          <p:nvPr/>
        </p:nvSpPr>
        <p:spPr>
          <a:xfrm>
            <a:off x="3021013" y="6156000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26C818A-52EC-4565-41EC-395F4CD308F9}"/>
              </a:ext>
            </a:extLst>
          </p:cNvPr>
          <p:cNvSpPr txBox="1"/>
          <p:nvPr/>
        </p:nvSpPr>
        <p:spPr>
          <a:xfrm>
            <a:off x="4988586" y="6156000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63686EB-76DC-E784-0977-D6A7E0B8B279}"/>
              </a:ext>
            </a:extLst>
          </p:cNvPr>
          <p:cNvSpPr txBox="1"/>
          <p:nvPr/>
        </p:nvSpPr>
        <p:spPr>
          <a:xfrm>
            <a:off x="1051102" y="7373650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039F847-4636-4BD0-C53A-0997123505F0}"/>
              </a:ext>
            </a:extLst>
          </p:cNvPr>
          <p:cNvSpPr txBox="1"/>
          <p:nvPr/>
        </p:nvSpPr>
        <p:spPr>
          <a:xfrm>
            <a:off x="3021013" y="7373650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E09C370-D132-0ECE-00C9-A7FF33D693FE}"/>
              </a:ext>
            </a:extLst>
          </p:cNvPr>
          <p:cNvSpPr txBox="1"/>
          <p:nvPr/>
        </p:nvSpPr>
        <p:spPr>
          <a:xfrm>
            <a:off x="4988586" y="7373650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223</Words>
  <Application>Microsoft Macintosh PowerPoint</Application>
  <PresentationFormat>ユーザー設定</PresentationFormat>
  <Paragraphs>53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田中 佳代子</cp:lastModifiedBy>
  <cp:revision>9</cp:revision>
  <cp:lastPrinted>2022-07-13T05:29:13Z</cp:lastPrinted>
  <dcterms:created xsi:type="dcterms:W3CDTF">2022-06-17T05:08:10Z</dcterms:created>
  <dcterms:modified xsi:type="dcterms:W3CDTF">2022-12-02T00:24:03Z</dcterms:modified>
</cp:coreProperties>
</file>