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84" r:id="rId1"/>
  </p:sldMasterIdLst>
  <p:sldIdLst>
    <p:sldId id="257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367" userDrawn="1">
          <p15:clr>
            <a:srgbClr val="A4A3A4"/>
          </p15:clr>
        </p15:guide>
        <p15:guide id="2" pos="238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631"/>
    <p:restoredTop sz="97767"/>
  </p:normalViewPr>
  <p:slideViewPr>
    <p:cSldViewPr snapToGrid="0" snapToObjects="1">
      <p:cViewPr varScale="1">
        <p:scale>
          <a:sx n="72" d="100"/>
          <a:sy n="72" d="100"/>
        </p:scale>
        <p:origin x="3608" y="232"/>
      </p:cViewPr>
      <p:guideLst>
        <p:guide orient="horz" pos="3367"/>
        <p:guide pos="238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  <a:prstGeom prst="rect">
            <a:avLst/>
          </a:prstGeom>
        </p:spPr>
        <p:txBody>
          <a:bodyPr anchor="b"/>
          <a:lstStyle>
            <a:lvl1pPr algn="ctr"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0776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5640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9559573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2-01-00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>
            <a:extLst>
              <a:ext uri="{FF2B5EF4-FFF2-40B4-BE49-F238E27FC236}">
                <a16:creationId xmlns:a16="http://schemas.microsoft.com/office/drawing/2014/main" id="{6E791882-C72B-4807-7890-3BFCD357E1CD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/>
          <a:stretch/>
        </p:blipFill>
        <p:spPr>
          <a:xfrm>
            <a:off x="2148" y="1"/>
            <a:ext cx="7555376" cy="1069180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328982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6890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  <a:prstGeom prst="rect">
            <a:avLst/>
          </a:prstGeom>
        </p:spPr>
        <p:txBody>
          <a:bodyPr anchor="b"/>
          <a:lstStyle>
            <a:lvl1pPr>
              <a:defRPr sz="49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9782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25201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789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15969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04881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36404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  <a:prstGeom prst="rect">
            <a:avLst/>
          </a:prstGeom>
        </p:spPr>
        <p:txBody>
          <a:bodyPr anchor="b"/>
          <a:lstStyle>
            <a:lvl1pPr>
              <a:defRPr sz="2645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213847" y="1539425"/>
            <a:ext cx="3827085" cy="7598117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71403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6C1CCD-1EA4-2F44-A72E-B890C53E8EEE}" type="datetimeFigureOut">
              <a:rPr kumimoji="1" lang="ja-JP" altLang="en-US" smtClean="0"/>
              <a:t>2022/12/2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154C54-4B74-0943-BA4F-784303BD814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77111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kumimoji="1"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kumimoji="1"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kumimoji="1"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B05C36-8AB6-9062-AE42-0FF1CDFB77D1}"/>
              </a:ext>
            </a:extLst>
          </p:cNvPr>
          <p:cNvSpPr txBox="1"/>
          <p:nvPr/>
        </p:nvSpPr>
        <p:spPr>
          <a:xfrm>
            <a:off x="-1" y="784992"/>
            <a:ext cx="755967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>
                <a:latin typeface="BIZ UDGothic" panose="020B0400000000000000" pitchFamily="49" charset="-128"/>
                <a:ea typeface="BIZ UDGothic" panose="020B0400000000000000" pitchFamily="49" charset="-128"/>
              </a:rPr>
              <a:t>アンケート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F0108122-F54A-E3D7-D061-207CD1A6E86F}"/>
              </a:ext>
            </a:extLst>
          </p:cNvPr>
          <p:cNvSpPr txBox="1"/>
          <p:nvPr/>
        </p:nvSpPr>
        <p:spPr>
          <a:xfrm>
            <a:off x="414778" y="2257684"/>
            <a:ext cx="10727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b="1">
                <a:latin typeface="BIZ UDGothic" panose="020B0400000000000000" pitchFamily="49" charset="-128"/>
                <a:ea typeface="BIZ UDGothic" panose="020B0400000000000000" pitchFamily="49" charset="-128"/>
              </a:rPr>
              <a:t>Ｑ１　質問文１</a:t>
            </a: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13057439-B964-EC2D-3721-B52A5077F9A9}"/>
              </a:ext>
            </a:extLst>
          </p:cNvPr>
          <p:cNvSpPr txBox="1"/>
          <p:nvPr/>
        </p:nvSpPr>
        <p:spPr>
          <a:xfrm>
            <a:off x="414778" y="3473742"/>
            <a:ext cx="10727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b="1">
                <a:latin typeface="BIZ UDGothic" panose="020B0400000000000000" pitchFamily="49" charset="-128"/>
                <a:ea typeface="BIZ UDGothic" panose="020B0400000000000000" pitchFamily="49" charset="-128"/>
              </a:rPr>
              <a:t>Ｑ２　質問文２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320A26F-18EC-D1BF-A3B8-F1D27AF69B88}"/>
              </a:ext>
            </a:extLst>
          </p:cNvPr>
          <p:cNvSpPr txBox="1"/>
          <p:nvPr/>
        </p:nvSpPr>
        <p:spPr>
          <a:xfrm>
            <a:off x="414778" y="4699227"/>
            <a:ext cx="10727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b="1">
                <a:latin typeface="BIZ UDGothic" panose="020B0400000000000000" pitchFamily="49" charset="-128"/>
                <a:ea typeface="BIZ UDGothic" panose="020B0400000000000000" pitchFamily="49" charset="-128"/>
              </a:rPr>
              <a:t>Ｑ３　質問文３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44B8C30-AA2A-2C6D-6AB4-3FA3172760F4}"/>
              </a:ext>
            </a:extLst>
          </p:cNvPr>
          <p:cNvSpPr txBox="1"/>
          <p:nvPr/>
        </p:nvSpPr>
        <p:spPr>
          <a:xfrm>
            <a:off x="414778" y="5915284"/>
            <a:ext cx="10727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b="1">
                <a:latin typeface="BIZ UDGothic" panose="020B0400000000000000" pitchFamily="49" charset="-128"/>
                <a:ea typeface="BIZ UDGothic" panose="020B0400000000000000" pitchFamily="49" charset="-128"/>
              </a:rPr>
              <a:t>Ｑ４　質問文４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275AE79C-C7C7-CF4E-C116-543F529CE456}"/>
              </a:ext>
            </a:extLst>
          </p:cNvPr>
          <p:cNvSpPr txBox="1"/>
          <p:nvPr/>
        </p:nvSpPr>
        <p:spPr>
          <a:xfrm>
            <a:off x="414778" y="7131342"/>
            <a:ext cx="10727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b="1">
                <a:latin typeface="BIZ UDGothic" panose="020B0400000000000000" pitchFamily="49" charset="-128"/>
                <a:ea typeface="BIZ UDGothic" panose="020B0400000000000000" pitchFamily="49" charset="-128"/>
              </a:rPr>
              <a:t>Ｑ５　質問文５</a:t>
            </a: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611E002F-6D7D-6E94-1869-FF41A66860B5}"/>
              </a:ext>
            </a:extLst>
          </p:cNvPr>
          <p:cNvSpPr txBox="1"/>
          <p:nvPr/>
        </p:nvSpPr>
        <p:spPr>
          <a:xfrm>
            <a:off x="414778" y="8356827"/>
            <a:ext cx="4919937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00" b="1">
                <a:latin typeface="BIZ UDGothic" panose="020B0400000000000000" pitchFamily="49" charset="-128"/>
                <a:ea typeface="BIZ UDGothic" panose="020B0400000000000000" pitchFamily="49" charset="-128"/>
              </a:rPr>
              <a:t>Ｑ６　このアンケートに関して、ご意見やご感想がございましたらご記入ください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1FE6FF45-5F62-4502-2110-4FCEF77FD347}"/>
              </a:ext>
            </a:extLst>
          </p:cNvPr>
          <p:cNvSpPr txBox="1"/>
          <p:nvPr/>
        </p:nvSpPr>
        <p:spPr>
          <a:xfrm>
            <a:off x="-1" y="9584651"/>
            <a:ext cx="755967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質問は以上です。ご協力ありがとうございました。</a:t>
            </a: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A5F9B004-6CBC-0B6F-8B9F-85745AC61B08}"/>
              </a:ext>
            </a:extLst>
          </p:cNvPr>
          <p:cNvSpPr txBox="1"/>
          <p:nvPr/>
        </p:nvSpPr>
        <p:spPr>
          <a:xfrm>
            <a:off x="1051102" y="249670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1.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選択肢１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4.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選択肢４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7.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選択肢７</a:t>
            </a: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F13A2506-BF5C-1FDB-FA9A-9EB20191B225}"/>
              </a:ext>
            </a:extLst>
          </p:cNvPr>
          <p:cNvSpPr txBox="1"/>
          <p:nvPr/>
        </p:nvSpPr>
        <p:spPr>
          <a:xfrm>
            <a:off x="3021013" y="249670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2.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選択肢２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5.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選択肢５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8.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選択肢８</a:t>
            </a: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B95FAF2F-909B-8636-9886-2736CDD0C33A}"/>
              </a:ext>
            </a:extLst>
          </p:cNvPr>
          <p:cNvSpPr txBox="1"/>
          <p:nvPr/>
        </p:nvSpPr>
        <p:spPr>
          <a:xfrm>
            <a:off x="4988586" y="2496700"/>
            <a:ext cx="889987" cy="8161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3.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選択肢３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6.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選択肢６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9.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選択肢９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75509202-75A6-3D4E-3FC4-BCAB29DD84F3}"/>
              </a:ext>
            </a:extLst>
          </p:cNvPr>
          <p:cNvSpPr txBox="1"/>
          <p:nvPr/>
        </p:nvSpPr>
        <p:spPr>
          <a:xfrm>
            <a:off x="1051102" y="371435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1.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選択肢１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4.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選択肢４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7.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選択肢７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81749C2E-55C2-F8C4-AF9B-63FCEA125DCA}"/>
              </a:ext>
            </a:extLst>
          </p:cNvPr>
          <p:cNvSpPr txBox="1"/>
          <p:nvPr/>
        </p:nvSpPr>
        <p:spPr>
          <a:xfrm>
            <a:off x="3021013" y="371435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2.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選択肢２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5.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選択肢５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8.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選択肢８</a:t>
            </a: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70A3E836-C433-52BA-F3D1-7C0566C08FD2}"/>
              </a:ext>
            </a:extLst>
          </p:cNvPr>
          <p:cNvSpPr txBox="1"/>
          <p:nvPr/>
        </p:nvSpPr>
        <p:spPr>
          <a:xfrm>
            <a:off x="4988586" y="3714350"/>
            <a:ext cx="889987" cy="8161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3.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選択肢３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6.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選択肢６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9.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選択肢９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EC9A9B6E-1124-FAA5-0EA1-1A08CC36DB08}"/>
              </a:ext>
            </a:extLst>
          </p:cNvPr>
          <p:cNvSpPr txBox="1"/>
          <p:nvPr/>
        </p:nvSpPr>
        <p:spPr>
          <a:xfrm>
            <a:off x="1051102" y="493200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1.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選択肢１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4.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選択肢４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7.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選択肢７</a:t>
            </a:r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1507B497-FB36-F1DC-7CA0-5FDADD2F0034}"/>
              </a:ext>
            </a:extLst>
          </p:cNvPr>
          <p:cNvSpPr txBox="1"/>
          <p:nvPr/>
        </p:nvSpPr>
        <p:spPr>
          <a:xfrm>
            <a:off x="3021013" y="493200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2.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選択肢２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5.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選択肢５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8.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選択肢８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25FF7FD8-F581-D402-1A14-47B9963C9C5F}"/>
              </a:ext>
            </a:extLst>
          </p:cNvPr>
          <p:cNvSpPr txBox="1"/>
          <p:nvPr/>
        </p:nvSpPr>
        <p:spPr>
          <a:xfrm>
            <a:off x="4988586" y="4932000"/>
            <a:ext cx="889987" cy="8161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3.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選択肢３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6.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選択肢６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9.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選択肢９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BD35F758-82E7-8A89-B6F5-E42A04922023}"/>
              </a:ext>
            </a:extLst>
          </p:cNvPr>
          <p:cNvSpPr txBox="1"/>
          <p:nvPr/>
        </p:nvSpPr>
        <p:spPr>
          <a:xfrm>
            <a:off x="1051102" y="615600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1.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選択肢１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4.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選択肢４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7.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選択肢７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56B930AB-8748-03DA-E004-2937AEE7DEC4}"/>
              </a:ext>
            </a:extLst>
          </p:cNvPr>
          <p:cNvSpPr txBox="1"/>
          <p:nvPr/>
        </p:nvSpPr>
        <p:spPr>
          <a:xfrm>
            <a:off x="3021013" y="615600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2.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選択肢２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5.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選択肢５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8.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選択肢８</a:t>
            </a: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626C818A-52EC-4565-41EC-395F4CD308F9}"/>
              </a:ext>
            </a:extLst>
          </p:cNvPr>
          <p:cNvSpPr txBox="1"/>
          <p:nvPr/>
        </p:nvSpPr>
        <p:spPr>
          <a:xfrm>
            <a:off x="4988586" y="6156000"/>
            <a:ext cx="889987" cy="8161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3.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選択肢３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6.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選択肢６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9.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選択肢９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963686EB-76DC-E784-0977-D6A7E0B8B279}"/>
              </a:ext>
            </a:extLst>
          </p:cNvPr>
          <p:cNvSpPr txBox="1"/>
          <p:nvPr/>
        </p:nvSpPr>
        <p:spPr>
          <a:xfrm>
            <a:off x="1051102" y="737365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1.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選択肢１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4.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選択肢４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7.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選択肢７</a:t>
            </a: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9039F847-4636-4BD0-C53A-0997123505F0}"/>
              </a:ext>
            </a:extLst>
          </p:cNvPr>
          <p:cNvSpPr txBox="1"/>
          <p:nvPr/>
        </p:nvSpPr>
        <p:spPr>
          <a:xfrm>
            <a:off x="3021013" y="7373650"/>
            <a:ext cx="906017" cy="83708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2.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選択肢２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5.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選択肢５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8.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選択肢８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BE09C370-D132-0ECE-00C9-A7FF33D693FE}"/>
              </a:ext>
            </a:extLst>
          </p:cNvPr>
          <p:cNvSpPr txBox="1"/>
          <p:nvPr/>
        </p:nvSpPr>
        <p:spPr>
          <a:xfrm>
            <a:off x="4988586" y="7373650"/>
            <a:ext cx="889987" cy="8161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3.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選択肢３</a:t>
            </a:r>
            <a:endParaRPr kumimoji="1" lang="en-US" altLang="ja-JP" sz="1000" dirty="0">
              <a:latin typeface="BIZ UDGothic" panose="020B0400000000000000" pitchFamily="49" charset="-128"/>
              <a:ea typeface="BIZ UDGothic" panose="020B0400000000000000" pitchFamily="49" charset="-128"/>
            </a:endParaRP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6.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選択肢６</a:t>
            </a:r>
          </a:p>
          <a:p>
            <a:pPr>
              <a:lnSpc>
                <a:spcPts val="2000"/>
              </a:lnSpc>
            </a:pPr>
            <a:r>
              <a:rPr kumimoji="1" lang="en-US" altLang="ja-JP" sz="1000" dirty="0">
                <a:latin typeface="BIZ UDGothic" panose="020B0400000000000000" pitchFamily="49" charset="-128"/>
                <a:ea typeface="BIZ UDGothic" panose="020B0400000000000000" pitchFamily="49" charset="-128"/>
              </a:rPr>
              <a:t>9. </a:t>
            </a:r>
            <a:r>
              <a:rPr kumimoji="1" lang="ja-JP" altLang="en-US" sz="1000">
                <a:latin typeface="BIZ UDGothic" panose="020B0400000000000000" pitchFamily="49" charset="-128"/>
                <a:ea typeface="BIZ UDGothic" panose="020B0400000000000000" pitchFamily="49" charset="-128"/>
              </a:rPr>
              <a:t>選択肢９</a:t>
            </a:r>
          </a:p>
        </p:txBody>
      </p:sp>
    </p:spTree>
    <p:extLst>
      <p:ext uri="{BB962C8B-B14F-4D97-AF65-F5344CB8AC3E}">
        <p14:creationId xmlns:p14="http://schemas.microsoft.com/office/powerpoint/2010/main" val="7355113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</TotalTime>
  <Words>223</Words>
  <Application>Microsoft Macintosh PowerPoint</Application>
  <PresentationFormat>ユーザー設定</PresentationFormat>
  <Paragraphs>53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BIZ UDGothic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田中 佳代子</dc:creator>
  <cp:lastModifiedBy>田中 佳代子</cp:lastModifiedBy>
  <cp:revision>9</cp:revision>
  <cp:lastPrinted>2022-07-13T05:29:13Z</cp:lastPrinted>
  <dcterms:created xsi:type="dcterms:W3CDTF">2022-06-17T05:08:10Z</dcterms:created>
  <dcterms:modified xsi:type="dcterms:W3CDTF">2022-12-02T00:24:03Z</dcterms:modified>
</cp:coreProperties>
</file>

<file path=docProps/thumbnail.jpeg>
</file>