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59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62"/>
    <p:restoredTop sz="97767"/>
  </p:normalViewPr>
  <p:slideViewPr>
    <p:cSldViewPr snapToGrid="0" snapToObjects="1">
      <p:cViewPr varScale="1">
        <p:scale>
          <a:sx n="121" d="100"/>
          <a:sy n="121" d="100"/>
        </p:scale>
        <p:origin x="3848" y="18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5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3 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5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3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966645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148947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　質問文１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057439-B964-EC2D-3721-B52A5077F9A9}"/>
              </a:ext>
            </a:extLst>
          </p:cNvPr>
          <p:cNvSpPr txBox="1"/>
          <p:nvPr/>
        </p:nvSpPr>
        <p:spPr>
          <a:xfrm>
            <a:off x="414778" y="2659033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Ｑ２　質問文２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20A26F-18EC-D1BF-A3B8-F1D27AF69B88}"/>
              </a:ext>
            </a:extLst>
          </p:cNvPr>
          <p:cNvSpPr txBox="1"/>
          <p:nvPr/>
        </p:nvSpPr>
        <p:spPr>
          <a:xfrm>
            <a:off x="414778" y="3824783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Ｑ３　質問文３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4B8C30-AA2A-2C6D-6AB4-3FA3172760F4}"/>
              </a:ext>
            </a:extLst>
          </p:cNvPr>
          <p:cNvSpPr txBox="1"/>
          <p:nvPr/>
        </p:nvSpPr>
        <p:spPr>
          <a:xfrm>
            <a:off x="414778" y="4996390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Ｑ４　質問文４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5AE79C-C7C7-CF4E-C116-543F529CE456}"/>
              </a:ext>
            </a:extLst>
          </p:cNvPr>
          <p:cNvSpPr txBox="1"/>
          <p:nvPr/>
        </p:nvSpPr>
        <p:spPr>
          <a:xfrm>
            <a:off x="414778" y="6161648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Ｑ５　質問文５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1102" y="172213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3021013" y="172213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4988586" y="172213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1051102" y="2886941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1749C2E-55C2-F8C4-AF9B-63FCEA125DCA}"/>
              </a:ext>
            </a:extLst>
          </p:cNvPr>
          <p:cNvSpPr txBox="1"/>
          <p:nvPr/>
        </p:nvSpPr>
        <p:spPr>
          <a:xfrm>
            <a:off x="3021013" y="2886941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A3E836-C433-52BA-F3D1-7C0566C08FD2}"/>
              </a:ext>
            </a:extLst>
          </p:cNvPr>
          <p:cNvSpPr txBox="1"/>
          <p:nvPr/>
        </p:nvSpPr>
        <p:spPr>
          <a:xfrm>
            <a:off x="4988586" y="2886941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C9A9B6E-1124-FAA5-0EA1-1A08CC36DB08}"/>
              </a:ext>
            </a:extLst>
          </p:cNvPr>
          <p:cNvSpPr txBox="1"/>
          <p:nvPr/>
        </p:nvSpPr>
        <p:spPr>
          <a:xfrm>
            <a:off x="1051102" y="40575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507B497-FB36-F1DC-7CA0-5FDADD2F0034}"/>
              </a:ext>
            </a:extLst>
          </p:cNvPr>
          <p:cNvSpPr txBox="1"/>
          <p:nvPr/>
        </p:nvSpPr>
        <p:spPr>
          <a:xfrm>
            <a:off x="3021013" y="40575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FF7FD8-F581-D402-1A14-47B9963C9C5F}"/>
              </a:ext>
            </a:extLst>
          </p:cNvPr>
          <p:cNvSpPr txBox="1"/>
          <p:nvPr/>
        </p:nvSpPr>
        <p:spPr>
          <a:xfrm>
            <a:off x="4988586" y="405755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35F758-82E7-8A89-B6F5-E42A04922023}"/>
              </a:ext>
            </a:extLst>
          </p:cNvPr>
          <p:cNvSpPr txBox="1"/>
          <p:nvPr/>
        </p:nvSpPr>
        <p:spPr>
          <a:xfrm>
            <a:off x="1051102" y="522440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6B930AB-8748-03DA-E004-2937AEE7DEC4}"/>
              </a:ext>
            </a:extLst>
          </p:cNvPr>
          <p:cNvSpPr txBox="1"/>
          <p:nvPr/>
        </p:nvSpPr>
        <p:spPr>
          <a:xfrm>
            <a:off x="3021013" y="522440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26C818A-52EC-4565-41EC-395F4CD308F9}"/>
              </a:ext>
            </a:extLst>
          </p:cNvPr>
          <p:cNvSpPr txBox="1"/>
          <p:nvPr/>
        </p:nvSpPr>
        <p:spPr>
          <a:xfrm>
            <a:off x="4988586" y="522440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63686EB-76DC-E784-0977-D6A7E0B8B279}"/>
              </a:ext>
            </a:extLst>
          </p:cNvPr>
          <p:cNvSpPr txBox="1"/>
          <p:nvPr/>
        </p:nvSpPr>
        <p:spPr>
          <a:xfrm>
            <a:off x="1051102" y="63912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39F847-4636-4BD0-C53A-0997123505F0}"/>
              </a:ext>
            </a:extLst>
          </p:cNvPr>
          <p:cNvSpPr txBox="1"/>
          <p:nvPr/>
        </p:nvSpPr>
        <p:spPr>
          <a:xfrm>
            <a:off x="3021013" y="63912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09C370-D132-0ECE-00C9-A7FF33D693FE}"/>
              </a:ext>
            </a:extLst>
          </p:cNvPr>
          <p:cNvSpPr txBox="1"/>
          <p:nvPr/>
        </p:nvSpPr>
        <p:spPr>
          <a:xfrm>
            <a:off x="4988586" y="639125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D2D9F9B-9E5C-3DC8-150A-AA88B793CAE0}"/>
              </a:ext>
            </a:extLst>
          </p:cNvPr>
          <p:cNvSpPr txBox="1"/>
          <p:nvPr/>
        </p:nvSpPr>
        <p:spPr>
          <a:xfrm>
            <a:off x="414778" y="733004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Ｑ６　質問文６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52BEB29-C1AC-5A87-5257-F59E7992628B}"/>
              </a:ext>
            </a:extLst>
          </p:cNvPr>
          <p:cNvSpPr txBox="1"/>
          <p:nvPr/>
        </p:nvSpPr>
        <p:spPr>
          <a:xfrm>
            <a:off x="1051102" y="75596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36C7885-33E7-A099-67FB-BCFF190EE83E}"/>
              </a:ext>
            </a:extLst>
          </p:cNvPr>
          <p:cNvSpPr txBox="1"/>
          <p:nvPr/>
        </p:nvSpPr>
        <p:spPr>
          <a:xfrm>
            <a:off x="3021013" y="75596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2F597D1-70FE-C3E3-C654-AA8665727596}"/>
              </a:ext>
            </a:extLst>
          </p:cNvPr>
          <p:cNvSpPr txBox="1"/>
          <p:nvPr/>
        </p:nvSpPr>
        <p:spPr>
          <a:xfrm>
            <a:off x="4988586" y="755965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5AA26C0-BB76-0561-AB60-938E013234DB}"/>
              </a:ext>
            </a:extLst>
          </p:cNvPr>
          <p:cNvSpPr txBox="1"/>
          <p:nvPr/>
        </p:nvSpPr>
        <p:spPr>
          <a:xfrm>
            <a:off x="414778" y="8498448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Ｑ７　質問文７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A12D8DA-7408-9260-3B17-86C8FD3F7C36}"/>
              </a:ext>
            </a:extLst>
          </p:cNvPr>
          <p:cNvSpPr txBox="1"/>
          <p:nvPr/>
        </p:nvSpPr>
        <p:spPr>
          <a:xfrm>
            <a:off x="1051102" y="87280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AAA73FF-0BB9-D4B8-4CD1-C3F064B07898}"/>
              </a:ext>
            </a:extLst>
          </p:cNvPr>
          <p:cNvSpPr txBox="1"/>
          <p:nvPr/>
        </p:nvSpPr>
        <p:spPr>
          <a:xfrm>
            <a:off x="3021013" y="8728056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CB811DC-1018-4FB3-5AA9-CED499F0417A}"/>
              </a:ext>
            </a:extLst>
          </p:cNvPr>
          <p:cNvSpPr txBox="1"/>
          <p:nvPr/>
        </p:nvSpPr>
        <p:spPr>
          <a:xfrm>
            <a:off x="4988586" y="8728056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06A44FE-7684-672B-CC69-1EE626751421}"/>
              </a:ext>
            </a:extLst>
          </p:cNvPr>
          <p:cNvSpPr txBox="1"/>
          <p:nvPr/>
        </p:nvSpPr>
        <p:spPr>
          <a:xfrm>
            <a:off x="5910323" y="9667090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u="sng">
                <a:latin typeface="BIZ UDGothic" panose="020B0400000000000000" pitchFamily="49" charset="-128"/>
                <a:ea typeface="BIZ UDGothic" panose="020B0400000000000000" pitchFamily="49" charset="-128"/>
              </a:rPr>
              <a:t>裏面に続きます→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A8F9E6-5B0D-3180-572D-0E5F1394829F}"/>
              </a:ext>
            </a:extLst>
          </p:cNvPr>
          <p:cNvSpPr txBox="1"/>
          <p:nvPr/>
        </p:nvSpPr>
        <p:spPr>
          <a:xfrm>
            <a:off x="-1" y="9667201"/>
            <a:ext cx="75596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2CF2D5-27F2-F5AF-524D-8A89ECD62581}"/>
              </a:ext>
            </a:extLst>
          </p:cNvPr>
          <p:cNvSpPr txBox="1"/>
          <p:nvPr/>
        </p:nvSpPr>
        <p:spPr>
          <a:xfrm>
            <a:off x="414778" y="80379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Ｑ８　質問文８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4FF7B2-2BB4-82C6-BD77-F80416EF00BA}"/>
              </a:ext>
            </a:extLst>
          </p:cNvPr>
          <p:cNvSpPr txBox="1"/>
          <p:nvPr/>
        </p:nvSpPr>
        <p:spPr>
          <a:xfrm>
            <a:off x="1051102" y="10364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046865-AC52-3FC8-92C8-B62D60120E40}"/>
              </a:ext>
            </a:extLst>
          </p:cNvPr>
          <p:cNvSpPr txBox="1"/>
          <p:nvPr/>
        </p:nvSpPr>
        <p:spPr>
          <a:xfrm>
            <a:off x="3021013" y="10364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D71344-B8E9-93BB-8B1A-39300AA084C8}"/>
              </a:ext>
            </a:extLst>
          </p:cNvPr>
          <p:cNvSpPr txBox="1"/>
          <p:nvPr/>
        </p:nvSpPr>
        <p:spPr>
          <a:xfrm>
            <a:off x="4988586" y="10364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355CFE-BDA6-9020-1713-ABF5C2A7A6E7}"/>
              </a:ext>
            </a:extLst>
          </p:cNvPr>
          <p:cNvSpPr txBox="1"/>
          <p:nvPr/>
        </p:nvSpPr>
        <p:spPr>
          <a:xfrm>
            <a:off x="414778" y="197219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Ｑ９　質問文９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E3CC459-B0D9-620A-11AE-BE6B93251CE2}"/>
              </a:ext>
            </a:extLst>
          </p:cNvPr>
          <p:cNvSpPr txBox="1"/>
          <p:nvPr/>
        </p:nvSpPr>
        <p:spPr>
          <a:xfrm>
            <a:off x="1051102" y="22048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9717E2-E220-D3BA-9992-B12FDB71A488}"/>
              </a:ext>
            </a:extLst>
          </p:cNvPr>
          <p:cNvSpPr txBox="1"/>
          <p:nvPr/>
        </p:nvSpPr>
        <p:spPr>
          <a:xfrm>
            <a:off x="3021013" y="22048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F11C401-26A7-C735-88A2-419D779A5D9A}"/>
              </a:ext>
            </a:extLst>
          </p:cNvPr>
          <p:cNvSpPr txBox="1"/>
          <p:nvPr/>
        </p:nvSpPr>
        <p:spPr>
          <a:xfrm>
            <a:off x="4988586" y="22048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F023EA-8AC4-5A79-C70A-5B4CC22ADFBE}"/>
              </a:ext>
            </a:extLst>
          </p:cNvPr>
          <p:cNvSpPr txBox="1"/>
          <p:nvPr/>
        </p:nvSpPr>
        <p:spPr>
          <a:xfrm>
            <a:off x="414778" y="31405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Ｑ１０　質問文１０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CE22175-82F1-2763-8900-FFEE0900886C}"/>
              </a:ext>
            </a:extLst>
          </p:cNvPr>
          <p:cNvSpPr txBox="1"/>
          <p:nvPr/>
        </p:nvSpPr>
        <p:spPr>
          <a:xfrm>
            <a:off x="1051102" y="33732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C2ED623-9971-830A-90C4-4C040E283AAD}"/>
              </a:ext>
            </a:extLst>
          </p:cNvPr>
          <p:cNvSpPr txBox="1"/>
          <p:nvPr/>
        </p:nvSpPr>
        <p:spPr>
          <a:xfrm>
            <a:off x="3021013" y="33732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1A19FC9-5043-4B43-C17F-5796F3FE7109}"/>
              </a:ext>
            </a:extLst>
          </p:cNvPr>
          <p:cNvSpPr txBox="1"/>
          <p:nvPr/>
        </p:nvSpPr>
        <p:spPr>
          <a:xfrm>
            <a:off x="4988586" y="33732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701F061-8459-6428-3CA6-95061D2A5E05}"/>
              </a:ext>
            </a:extLst>
          </p:cNvPr>
          <p:cNvSpPr txBox="1"/>
          <p:nvPr/>
        </p:nvSpPr>
        <p:spPr>
          <a:xfrm>
            <a:off x="414778" y="43089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Ｑ１１　質問文１１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6D45329-261D-B771-0625-16630D0F9F65}"/>
              </a:ext>
            </a:extLst>
          </p:cNvPr>
          <p:cNvSpPr txBox="1"/>
          <p:nvPr/>
        </p:nvSpPr>
        <p:spPr>
          <a:xfrm>
            <a:off x="1051102" y="45416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0B4183-0A08-072E-06A6-D234C1F1CD68}"/>
              </a:ext>
            </a:extLst>
          </p:cNvPr>
          <p:cNvSpPr txBox="1"/>
          <p:nvPr/>
        </p:nvSpPr>
        <p:spPr>
          <a:xfrm>
            <a:off x="3021013" y="45416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12ED21C-262E-E696-E593-721D432C836A}"/>
              </a:ext>
            </a:extLst>
          </p:cNvPr>
          <p:cNvSpPr txBox="1"/>
          <p:nvPr/>
        </p:nvSpPr>
        <p:spPr>
          <a:xfrm>
            <a:off x="4988586" y="45416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71D6499-D976-7B8B-D5DF-8C6BB3E65419}"/>
              </a:ext>
            </a:extLst>
          </p:cNvPr>
          <p:cNvSpPr txBox="1"/>
          <p:nvPr/>
        </p:nvSpPr>
        <p:spPr>
          <a:xfrm>
            <a:off x="414778" y="54773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Ｑ１２　質問文１２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50D4621-5434-C492-CA69-D5A69A257969}"/>
              </a:ext>
            </a:extLst>
          </p:cNvPr>
          <p:cNvSpPr txBox="1"/>
          <p:nvPr/>
        </p:nvSpPr>
        <p:spPr>
          <a:xfrm>
            <a:off x="1051102" y="57100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DD536B9-30C2-9EFE-D269-CAB7E4E6934E}"/>
              </a:ext>
            </a:extLst>
          </p:cNvPr>
          <p:cNvSpPr txBox="1"/>
          <p:nvPr/>
        </p:nvSpPr>
        <p:spPr>
          <a:xfrm>
            <a:off x="3021013" y="57100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A1AA9C8-1539-96F0-99CF-7E89CF092EAB}"/>
              </a:ext>
            </a:extLst>
          </p:cNvPr>
          <p:cNvSpPr txBox="1"/>
          <p:nvPr/>
        </p:nvSpPr>
        <p:spPr>
          <a:xfrm>
            <a:off x="4988586" y="57100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DE244F9-81DD-2494-C763-80DCC25E594B}"/>
              </a:ext>
            </a:extLst>
          </p:cNvPr>
          <p:cNvSpPr txBox="1"/>
          <p:nvPr/>
        </p:nvSpPr>
        <p:spPr>
          <a:xfrm>
            <a:off x="414778" y="6645791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Ｑ１３　質問文１３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665673C-19BB-9424-4AC6-B342B15DDD2F}"/>
              </a:ext>
            </a:extLst>
          </p:cNvPr>
          <p:cNvSpPr txBox="1"/>
          <p:nvPr/>
        </p:nvSpPr>
        <p:spPr>
          <a:xfrm>
            <a:off x="1051102" y="68784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選択肢１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選択肢４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選択肢７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999A80-9639-3814-0F51-95601E1056B3}"/>
              </a:ext>
            </a:extLst>
          </p:cNvPr>
          <p:cNvSpPr txBox="1"/>
          <p:nvPr/>
        </p:nvSpPr>
        <p:spPr>
          <a:xfrm>
            <a:off x="3021013" y="6878457"/>
            <a:ext cx="906017" cy="837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選択肢２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選択肢５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選択肢８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1FB2649-858A-A30F-958B-628AE77CD84C}"/>
              </a:ext>
            </a:extLst>
          </p:cNvPr>
          <p:cNvSpPr txBox="1"/>
          <p:nvPr/>
        </p:nvSpPr>
        <p:spPr>
          <a:xfrm>
            <a:off x="4988586" y="6878457"/>
            <a:ext cx="889987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選択肢３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選択肢６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9.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選択肢９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E0273FB-E35B-9D4D-09C7-D118DB676853}"/>
              </a:ext>
            </a:extLst>
          </p:cNvPr>
          <p:cNvSpPr txBox="1"/>
          <p:nvPr/>
        </p:nvSpPr>
        <p:spPr>
          <a:xfrm>
            <a:off x="414778" y="7814191"/>
            <a:ext cx="5186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Ｑ１４　このアンケートに関して、ご意見やご感想がございましたらご記入ください。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64004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548</Words>
  <Application>Microsoft Macintosh PowerPoint</Application>
  <PresentationFormat>ユーザー設定</PresentationFormat>
  <Paragraphs>134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12</cp:revision>
  <cp:lastPrinted>2022-09-15T09:55:42Z</cp:lastPrinted>
  <dcterms:created xsi:type="dcterms:W3CDTF">2022-06-17T05:08:10Z</dcterms:created>
  <dcterms:modified xsi:type="dcterms:W3CDTF">2022-12-02T00:29:55Z</dcterms:modified>
</cp:coreProperties>
</file>