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03"/>
    <p:restoredTop sz="97767"/>
  </p:normalViewPr>
  <p:slideViewPr>
    <p:cSldViewPr snapToGrid="0" snapToObjects="1">
      <p:cViewPr varScale="1">
        <p:scale>
          <a:sx n="118" d="100"/>
          <a:sy n="118" d="100"/>
        </p:scale>
        <p:origin x="3224" y="23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2"/>
            <a:ext cx="7555374" cy="1069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学校評価アンケート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21129" y="3011865"/>
            <a:ext cx="6711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次の各質問に、「Ａ</a:t>
            </a:r>
            <a:r>
              <a:rPr kumimoji="1" lang="en-US" altLang="ja-JP" sz="1000" b="1" dirty="0">
                <a:latin typeface="BIZ UDGothic" panose="020B0400000000000000" pitchFamily="49" charset="-128"/>
                <a:ea typeface="BIZ UDGothic" panose="020B0400000000000000" pitchFamily="49" charset="-128"/>
              </a:rPr>
              <a:t>.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どのくらい重要だと思うか（重要度）」と「Ｂ</a:t>
            </a:r>
            <a:r>
              <a:rPr kumimoji="1" lang="en-US" altLang="ja-JP" sz="1000" b="1" dirty="0">
                <a:latin typeface="BIZ UDGothic" panose="020B0400000000000000" pitchFamily="49" charset="-128"/>
                <a:ea typeface="BIZ UDGothic" panose="020B0400000000000000" pitchFamily="49" charset="-128"/>
              </a:rPr>
              <a:t>.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どのくらい実現できていると思うか（実現度）」を１つずつ選んでお答えください。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1E002F-6D7D-6E94-1869-FF41A66860B5}"/>
              </a:ext>
            </a:extLst>
          </p:cNvPr>
          <p:cNvSpPr txBox="1"/>
          <p:nvPr/>
        </p:nvSpPr>
        <p:spPr>
          <a:xfrm>
            <a:off x="489954" y="8957416"/>
            <a:ext cx="44165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このアンケートに関して、ご意見やご感想がありましたらご記入ください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509202-75A6-3D4E-3FC4-BCAB29DD84F3}"/>
              </a:ext>
            </a:extLst>
          </p:cNvPr>
          <p:cNvSpPr txBox="1"/>
          <p:nvPr/>
        </p:nvSpPr>
        <p:spPr>
          <a:xfrm>
            <a:off x="789113" y="4318338"/>
            <a:ext cx="825867" cy="4650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質問文５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質問文６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質問文７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質問文８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質問文９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質問文１０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質問文１１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質問文１５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102</Words>
  <Application>Microsoft Macintosh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14</cp:revision>
  <cp:lastPrinted>2022-07-13T05:29:13Z</cp:lastPrinted>
  <dcterms:created xsi:type="dcterms:W3CDTF">2022-06-17T05:08:10Z</dcterms:created>
  <dcterms:modified xsi:type="dcterms:W3CDTF">2022-12-02T00:40:57Z</dcterms:modified>
</cp:coreProperties>
</file>