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8"/>
    <p:restoredTop sz="97767"/>
  </p:normalViewPr>
  <p:slideViewPr>
    <p:cSldViewPr snapToGrid="0" snapToObjects="1">
      <p:cViewPr varScale="1">
        <p:scale>
          <a:sx n="117" d="100"/>
          <a:sy n="117" d="100"/>
        </p:scale>
        <p:origin x="3720" y="20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3" cy="1069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16</cp:revision>
  <cp:lastPrinted>2022-07-13T05:29:13Z</cp:lastPrinted>
  <dcterms:created xsi:type="dcterms:W3CDTF">2022-06-17T05:08:10Z</dcterms:created>
  <dcterms:modified xsi:type="dcterms:W3CDTF">2022-12-02T00:45:29Z</dcterms:modified>
</cp:coreProperties>
</file>