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109"/>
    <p:restoredTop sz="97767"/>
  </p:normalViewPr>
  <p:slideViewPr>
    <p:cSldViewPr snapToGrid="0" snapToObjects="1">
      <p:cViewPr varScale="1">
        <p:scale>
          <a:sx n="123" d="100"/>
          <a:sy n="123" d="100"/>
        </p:scale>
        <p:origin x="3328" y="192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300" y="2"/>
            <a:ext cx="7555372" cy="1069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05C36-8AB6-9062-AE42-0FF1CDFB77D1}"/>
              </a:ext>
            </a:extLst>
          </p:cNvPr>
          <p:cNvSpPr txBox="1"/>
          <p:nvPr/>
        </p:nvSpPr>
        <p:spPr>
          <a:xfrm>
            <a:off x="-1" y="784992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解答用紙</a:t>
            </a: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2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UDGothic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田中 佳代子</cp:lastModifiedBy>
  <cp:revision>17</cp:revision>
  <cp:lastPrinted>2022-07-13T05:29:13Z</cp:lastPrinted>
  <dcterms:created xsi:type="dcterms:W3CDTF">2022-06-17T05:08:10Z</dcterms:created>
  <dcterms:modified xsi:type="dcterms:W3CDTF">2023-01-10T07:44:44Z</dcterms:modified>
</cp:coreProperties>
</file>