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7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7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901"/>
    <p:restoredTop sz="97767"/>
  </p:normalViewPr>
  <p:slideViewPr>
    <p:cSldViewPr snapToGrid="0" snapToObjects="1">
      <p:cViewPr varScale="1">
        <p:scale>
          <a:sx n="132" d="100"/>
          <a:sy n="132" d="100"/>
        </p:scale>
        <p:origin x="3384" y="192"/>
      </p:cViewPr>
      <p:guideLst>
        <p:guide orient="horz" pos="3367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  <a:prstGeom prst="rect">
            <a:avLst/>
          </a:prstGeo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0776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56403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55957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2-01-0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>
            <a:extLst>
              <a:ext uri="{FF2B5EF4-FFF2-40B4-BE49-F238E27FC236}">
                <a16:creationId xmlns:a16="http://schemas.microsoft.com/office/drawing/2014/main" id="{6E791882-C72B-4807-7890-3BFCD357E1C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/>
          <a:stretch/>
        </p:blipFill>
        <p:spPr>
          <a:xfrm>
            <a:off x="4300" y="2"/>
            <a:ext cx="7555372" cy="1069180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328982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6890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  <a:prstGeom prst="rect">
            <a:avLst/>
          </a:prstGeo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97828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5201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789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15969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4881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36404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1403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7711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B05C36-8AB6-9062-AE42-0FF1CDFB77D1}"/>
              </a:ext>
            </a:extLst>
          </p:cNvPr>
          <p:cNvSpPr txBox="1"/>
          <p:nvPr/>
        </p:nvSpPr>
        <p:spPr>
          <a:xfrm>
            <a:off x="-1" y="784992"/>
            <a:ext cx="755967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>
                <a:latin typeface="BIZ UDGothic" panose="020B0400000000000000" pitchFamily="49" charset="-128"/>
                <a:ea typeface="BIZ UDGothic" panose="020B0400000000000000" pitchFamily="49" charset="-128"/>
              </a:rPr>
              <a:t>解答用紙</a:t>
            </a:r>
          </a:p>
        </p:txBody>
      </p:sp>
    </p:spTree>
    <p:extLst>
      <p:ext uri="{BB962C8B-B14F-4D97-AF65-F5344CB8AC3E}">
        <p14:creationId xmlns:p14="http://schemas.microsoft.com/office/powerpoint/2010/main" val="7355113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2</Words>
  <Application>Microsoft Macintosh PowerPoint</Application>
  <PresentationFormat>ユーザー設定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BIZ UDGothic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田中 佳代子</dc:creator>
  <cp:lastModifiedBy>田中 佳代子</cp:lastModifiedBy>
  <cp:revision>17</cp:revision>
  <cp:lastPrinted>2022-07-13T05:29:13Z</cp:lastPrinted>
  <dcterms:created xsi:type="dcterms:W3CDTF">2022-06-17T05:08:10Z</dcterms:created>
  <dcterms:modified xsi:type="dcterms:W3CDTF">2023-01-12T06:07:07Z</dcterms:modified>
</cp:coreProperties>
</file>

<file path=docProps/thumbnail.jpeg>
</file>