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62"/>
    <p:restoredTop sz="97767"/>
  </p:normalViewPr>
  <p:slideViewPr>
    <p:cSldViewPr snapToGrid="0" snapToObjects="1">
      <p:cViewPr varScale="1">
        <p:scale>
          <a:sx n="138" d="100"/>
          <a:sy n="138" d="100"/>
        </p:scale>
        <p:origin x="3424" y="184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  <a:prstGeom prst="rect">
            <a:avLst/>
          </a:prstGeo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77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64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595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2-01-0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E791882-C72B-4807-7890-3BFCD357E1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48" y="2"/>
            <a:ext cx="7555375" cy="10691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898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689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  <a:prstGeom prst="rect">
            <a:avLst/>
          </a:prstGeo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782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20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78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59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88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640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40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C1CCD-1EA4-2F44-A72E-B890C53E8EEE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71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B05C36-8AB6-9062-AE42-0FF1CDFB77D1}"/>
              </a:ext>
            </a:extLst>
          </p:cNvPr>
          <p:cNvSpPr txBox="1"/>
          <p:nvPr/>
        </p:nvSpPr>
        <p:spPr>
          <a:xfrm>
            <a:off x="-1" y="977809"/>
            <a:ext cx="7559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>
                <a:latin typeface="BIZ UDGothic" panose="020B0400000000000000" pitchFamily="49" charset="-128"/>
                <a:ea typeface="BIZ UDGothic" panose="020B0400000000000000" pitchFamily="49" charset="-128"/>
              </a:rPr>
              <a:t>アンケート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0108122-F54A-E3D7-D061-207CD1A6E86F}"/>
              </a:ext>
            </a:extLst>
          </p:cNvPr>
          <p:cNvSpPr txBox="1"/>
          <p:nvPr/>
        </p:nvSpPr>
        <p:spPr>
          <a:xfrm>
            <a:off x="414778" y="1489334"/>
            <a:ext cx="1072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Ｑ１　質問文１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FE6FF45-5F62-4502-2110-4FCEF77FD347}"/>
              </a:ext>
            </a:extLst>
          </p:cNvPr>
          <p:cNvSpPr txBox="1"/>
          <p:nvPr/>
        </p:nvSpPr>
        <p:spPr>
          <a:xfrm>
            <a:off x="-1" y="9667201"/>
            <a:ext cx="7559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質問は以上です。ご協力ありがとうございました。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5F9B004-6CBC-0B6F-8B9F-85745AC61B08}"/>
              </a:ext>
            </a:extLst>
          </p:cNvPr>
          <p:cNvSpPr txBox="1"/>
          <p:nvPr/>
        </p:nvSpPr>
        <p:spPr>
          <a:xfrm>
            <a:off x="1051102" y="17228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13A2506-BF5C-1FDB-FA9A-9EB20191B225}"/>
              </a:ext>
            </a:extLst>
          </p:cNvPr>
          <p:cNvSpPr txBox="1"/>
          <p:nvPr/>
        </p:nvSpPr>
        <p:spPr>
          <a:xfrm>
            <a:off x="2512543" y="17228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95FAF2F-909B-8636-9886-2736CDD0C33A}"/>
              </a:ext>
            </a:extLst>
          </p:cNvPr>
          <p:cNvSpPr txBox="1"/>
          <p:nvPr/>
        </p:nvSpPr>
        <p:spPr>
          <a:xfrm>
            <a:off x="3973984" y="17228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E7B8C77B-89BB-7204-195B-E02B57A031A3}"/>
              </a:ext>
            </a:extLst>
          </p:cNvPr>
          <p:cNvSpPr txBox="1"/>
          <p:nvPr/>
        </p:nvSpPr>
        <p:spPr>
          <a:xfrm>
            <a:off x="5435424" y="17228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03B7557-23E9-F1DC-1765-48505D11D941}"/>
              </a:ext>
            </a:extLst>
          </p:cNvPr>
          <p:cNvSpPr txBox="1"/>
          <p:nvPr/>
        </p:nvSpPr>
        <p:spPr>
          <a:xfrm>
            <a:off x="414778" y="2111634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Ｑ２　質問文２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441D7270-7538-FAA3-52DA-0DAE07374AC0}"/>
              </a:ext>
            </a:extLst>
          </p:cNvPr>
          <p:cNvSpPr txBox="1"/>
          <p:nvPr/>
        </p:nvSpPr>
        <p:spPr>
          <a:xfrm>
            <a:off x="1051102" y="23451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75BFD7C-54AF-C6A1-FC6B-9D86E4B45EED}"/>
              </a:ext>
            </a:extLst>
          </p:cNvPr>
          <p:cNvSpPr txBox="1"/>
          <p:nvPr/>
        </p:nvSpPr>
        <p:spPr>
          <a:xfrm>
            <a:off x="2512543" y="23451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7C13AC5C-3D52-E246-A227-573B7A89D5D9}"/>
              </a:ext>
            </a:extLst>
          </p:cNvPr>
          <p:cNvSpPr txBox="1"/>
          <p:nvPr/>
        </p:nvSpPr>
        <p:spPr>
          <a:xfrm>
            <a:off x="3973984" y="23451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1BD760F-8BBA-B5CC-5A4B-9809FA2E8C64}"/>
              </a:ext>
            </a:extLst>
          </p:cNvPr>
          <p:cNvSpPr txBox="1"/>
          <p:nvPr/>
        </p:nvSpPr>
        <p:spPr>
          <a:xfrm>
            <a:off x="5435424" y="23451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9EE533F-BC73-6086-0026-2302AE110858}"/>
              </a:ext>
            </a:extLst>
          </p:cNvPr>
          <p:cNvSpPr txBox="1"/>
          <p:nvPr/>
        </p:nvSpPr>
        <p:spPr>
          <a:xfrm>
            <a:off x="414778" y="2733934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Ｑ３　質問文３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0EBA75E-566C-0C88-3702-1ACAED8363C4}"/>
              </a:ext>
            </a:extLst>
          </p:cNvPr>
          <p:cNvSpPr txBox="1"/>
          <p:nvPr/>
        </p:nvSpPr>
        <p:spPr>
          <a:xfrm>
            <a:off x="1051102" y="29674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0AECF4C1-22A2-64D2-A55E-CAD675339205}"/>
              </a:ext>
            </a:extLst>
          </p:cNvPr>
          <p:cNvSpPr txBox="1"/>
          <p:nvPr/>
        </p:nvSpPr>
        <p:spPr>
          <a:xfrm>
            <a:off x="2512543" y="29674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4420B98B-8D0E-EE42-9441-961E3D937DB9}"/>
              </a:ext>
            </a:extLst>
          </p:cNvPr>
          <p:cNvSpPr txBox="1"/>
          <p:nvPr/>
        </p:nvSpPr>
        <p:spPr>
          <a:xfrm>
            <a:off x="3973984" y="29674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B509BDC1-6725-EDA2-D64E-58690722E464}"/>
              </a:ext>
            </a:extLst>
          </p:cNvPr>
          <p:cNvSpPr txBox="1"/>
          <p:nvPr/>
        </p:nvSpPr>
        <p:spPr>
          <a:xfrm>
            <a:off x="5435424" y="29674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3060BAB5-477E-F7DA-69E8-D647D8D540E9}"/>
              </a:ext>
            </a:extLst>
          </p:cNvPr>
          <p:cNvSpPr txBox="1"/>
          <p:nvPr/>
        </p:nvSpPr>
        <p:spPr>
          <a:xfrm>
            <a:off x="414778" y="3356234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Ｑ４　質問文４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5C8FC20-1F4A-1DE7-C054-018036D6B00F}"/>
              </a:ext>
            </a:extLst>
          </p:cNvPr>
          <p:cNvSpPr txBox="1"/>
          <p:nvPr/>
        </p:nvSpPr>
        <p:spPr>
          <a:xfrm>
            <a:off x="1051102" y="35897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12F266A-E194-0D7F-35F0-6E4514E5F878}"/>
              </a:ext>
            </a:extLst>
          </p:cNvPr>
          <p:cNvSpPr txBox="1"/>
          <p:nvPr/>
        </p:nvSpPr>
        <p:spPr>
          <a:xfrm>
            <a:off x="2512543" y="35897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269B5543-CD86-E760-C1F6-8CC982724C8E}"/>
              </a:ext>
            </a:extLst>
          </p:cNvPr>
          <p:cNvSpPr txBox="1"/>
          <p:nvPr/>
        </p:nvSpPr>
        <p:spPr>
          <a:xfrm>
            <a:off x="3973984" y="35897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3A084928-CEDE-E5AF-EF54-3F3D56D5DDB6}"/>
              </a:ext>
            </a:extLst>
          </p:cNvPr>
          <p:cNvSpPr txBox="1"/>
          <p:nvPr/>
        </p:nvSpPr>
        <p:spPr>
          <a:xfrm>
            <a:off x="5435424" y="35897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64AF434A-EF70-01B9-49A6-085B34FEED29}"/>
              </a:ext>
            </a:extLst>
          </p:cNvPr>
          <p:cNvSpPr txBox="1"/>
          <p:nvPr/>
        </p:nvSpPr>
        <p:spPr>
          <a:xfrm>
            <a:off x="414778" y="3978534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Ｑ５　質問文５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8539380E-A4BF-2A71-DECA-B64E645D88E1}"/>
              </a:ext>
            </a:extLst>
          </p:cNvPr>
          <p:cNvSpPr txBox="1"/>
          <p:nvPr/>
        </p:nvSpPr>
        <p:spPr>
          <a:xfrm>
            <a:off x="1051102" y="42120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1B2AC42F-378C-742F-10F8-8241719763D1}"/>
              </a:ext>
            </a:extLst>
          </p:cNvPr>
          <p:cNvSpPr txBox="1"/>
          <p:nvPr/>
        </p:nvSpPr>
        <p:spPr>
          <a:xfrm>
            <a:off x="2512543" y="42120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70165E90-17EE-981C-D5E0-14A73507FC5B}"/>
              </a:ext>
            </a:extLst>
          </p:cNvPr>
          <p:cNvSpPr txBox="1"/>
          <p:nvPr/>
        </p:nvSpPr>
        <p:spPr>
          <a:xfrm>
            <a:off x="3973984" y="42120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EBB91D69-0004-AF77-69B3-AB40C190E89C}"/>
              </a:ext>
            </a:extLst>
          </p:cNvPr>
          <p:cNvSpPr txBox="1"/>
          <p:nvPr/>
        </p:nvSpPr>
        <p:spPr>
          <a:xfrm>
            <a:off x="5435424" y="42120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03FF5992-6F8E-68F2-BC82-763CAA317729}"/>
              </a:ext>
            </a:extLst>
          </p:cNvPr>
          <p:cNvSpPr txBox="1"/>
          <p:nvPr/>
        </p:nvSpPr>
        <p:spPr>
          <a:xfrm>
            <a:off x="414778" y="4600834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Ｑ６　質問文６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43D219D4-005C-4137-8984-D64D1CF56DD9}"/>
              </a:ext>
            </a:extLst>
          </p:cNvPr>
          <p:cNvSpPr txBox="1"/>
          <p:nvPr/>
        </p:nvSpPr>
        <p:spPr>
          <a:xfrm>
            <a:off x="1051102" y="48343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B062C57D-8025-15A8-67F9-E5E00167B420}"/>
              </a:ext>
            </a:extLst>
          </p:cNvPr>
          <p:cNvSpPr txBox="1"/>
          <p:nvPr/>
        </p:nvSpPr>
        <p:spPr>
          <a:xfrm>
            <a:off x="2512543" y="48343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919D7A7A-37E7-338D-4D71-0D510BB65679}"/>
              </a:ext>
            </a:extLst>
          </p:cNvPr>
          <p:cNvSpPr txBox="1"/>
          <p:nvPr/>
        </p:nvSpPr>
        <p:spPr>
          <a:xfrm>
            <a:off x="3973984" y="48343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E03D3306-2847-6A92-ABD7-744449B29D70}"/>
              </a:ext>
            </a:extLst>
          </p:cNvPr>
          <p:cNvSpPr txBox="1"/>
          <p:nvPr/>
        </p:nvSpPr>
        <p:spPr>
          <a:xfrm>
            <a:off x="5435424" y="48343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1DC5CBC7-2412-77B3-DDBA-EF4EA8C0B996}"/>
              </a:ext>
            </a:extLst>
          </p:cNvPr>
          <p:cNvSpPr txBox="1"/>
          <p:nvPr/>
        </p:nvSpPr>
        <p:spPr>
          <a:xfrm>
            <a:off x="414778" y="5223134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Ｑ７　質問文７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01A7F271-254A-8483-99A5-007D0DF8ACBB}"/>
              </a:ext>
            </a:extLst>
          </p:cNvPr>
          <p:cNvSpPr txBox="1"/>
          <p:nvPr/>
        </p:nvSpPr>
        <p:spPr>
          <a:xfrm>
            <a:off x="1051102" y="54566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079A6261-91D0-77C5-2D9D-7B21066B4845}"/>
              </a:ext>
            </a:extLst>
          </p:cNvPr>
          <p:cNvSpPr txBox="1"/>
          <p:nvPr/>
        </p:nvSpPr>
        <p:spPr>
          <a:xfrm>
            <a:off x="2512543" y="54566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5B1C6A7D-F8C1-FD29-A2E8-95F3B32EAD4D}"/>
              </a:ext>
            </a:extLst>
          </p:cNvPr>
          <p:cNvSpPr txBox="1"/>
          <p:nvPr/>
        </p:nvSpPr>
        <p:spPr>
          <a:xfrm>
            <a:off x="3973984" y="54566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3E0BFF28-DC3A-E492-4FDB-A9A01245C4F3}"/>
              </a:ext>
            </a:extLst>
          </p:cNvPr>
          <p:cNvSpPr txBox="1"/>
          <p:nvPr/>
        </p:nvSpPr>
        <p:spPr>
          <a:xfrm>
            <a:off x="5435424" y="54566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5997DA94-206C-2E5C-EB2C-CF5E2C4A67A9}"/>
              </a:ext>
            </a:extLst>
          </p:cNvPr>
          <p:cNvSpPr txBox="1"/>
          <p:nvPr/>
        </p:nvSpPr>
        <p:spPr>
          <a:xfrm>
            <a:off x="414778" y="5845434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Ｑ８　質問文８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09D3C957-D3B2-B437-B14C-E92B72AE065D}"/>
              </a:ext>
            </a:extLst>
          </p:cNvPr>
          <p:cNvSpPr txBox="1"/>
          <p:nvPr/>
        </p:nvSpPr>
        <p:spPr>
          <a:xfrm>
            <a:off x="1051102" y="60789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8E7C8093-8064-6E6B-2E75-83012B1E8984}"/>
              </a:ext>
            </a:extLst>
          </p:cNvPr>
          <p:cNvSpPr txBox="1"/>
          <p:nvPr/>
        </p:nvSpPr>
        <p:spPr>
          <a:xfrm>
            <a:off x="2512543" y="60789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63CB529-5DE0-2225-85CB-DD46E563D463}"/>
              </a:ext>
            </a:extLst>
          </p:cNvPr>
          <p:cNvSpPr txBox="1"/>
          <p:nvPr/>
        </p:nvSpPr>
        <p:spPr>
          <a:xfrm>
            <a:off x="3973984" y="60789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751173D2-78B2-DB2C-35D1-8B7EF92764CE}"/>
              </a:ext>
            </a:extLst>
          </p:cNvPr>
          <p:cNvSpPr txBox="1"/>
          <p:nvPr/>
        </p:nvSpPr>
        <p:spPr>
          <a:xfrm>
            <a:off x="5435424" y="60789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BD305AFB-DBAD-F8C7-F3E1-082EDEC853F6}"/>
              </a:ext>
            </a:extLst>
          </p:cNvPr>
          <p:cNvSpPr txBox="1"/>
          <p:nvPr/>
        </p:nvSpPr>
        <p:spPr>
          <a:xfrm>
            <a:off x="414778" y="6467734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Ｑ９　質問文９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B3F420CB-7BF5-ACBB-D926-7353767CBC74}"/>
              </a:ext>
            </a:extLst>
          </p:cNvPr>
          <p:cNvSpPr txBox="1"/>
          <p:nvPr/>
        </p:nvSpPr>
        <p:spPr>
          <a:xfrm>
            <a:off x="1051102" y="67012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FCA65163-6FBC-61A8-93D4-7F3755AFBEDB}"/>
              </a:ext>
            </a:extLst>
          </p:cNvPr>
          <p:cNvSpPr txBox="1"/>
          <p:nvPr/>
        </p:nvSpPr>
        <p:spPr>
          <a:xfrm>
            <a:off x="2512543" y="67012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8040C0FA-C2CE-2917-A594-0C8EF454596C}"/>
              </a:ext>
            </a:extLst>
          </p:cNvPr>
          <p:cNvSpPr txBox="1"/>
          <p:nvPr/>
        </p:nvSpPr>
        <p:spPr>
          <a:xfrm>
            <a:off x="3973984" y="67012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DB7B00CD-1728-3198-165E-B5C18AE8B5E0}"/>
              </a:ext>
            </a:extLst>
          </p:cNvPr>
          <p:cNvSpPr txBox="1"/>
          <p:nvPr/>
        </p:nvSpPr>
        <p:spPr>
          <a:xfrm>
            <a:off x="5435424" y="67012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093F0D8E-FDF3-30B1-620D-B96D2C0E1805}"/>
              </a:ext>
            </a:extLst>
          </p:cNvPr>
          <p:cNvSpPr txBox="1"/>
          <p:nvPr/>
        </p:nvSpPr>
        <p:spPr>
          <a:xfrm>
            <a:off x="414778" y="7090034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Ｑ１０　質問文１０</a:t>
            </a: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EE529948-F5CA-3F0A-4F8F-2340DA1C4C49}"/>
              </a:ext>
            </a:extLst>
          </p:cNvPr>
          <p:cNvSpPr txBox="1"/>
          <p:nvPr/>
        </p:nvSpPr>
        <p:spPr>
          <a:xfrm>
            <a:off x="1051102" y="73235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98E5AAE5-4AA6-0F7B-5446-4495063CDB93}"/>
              </a:ext>
            </a:extLst>
          </p:cNvPr>
          <p:cNvSpPr txBox="1"/>
          <p:nvPr/>
        </p:nvSpPr>
        <p:spPr>
          <a:xfrm>
            <a:off x="2512543" y="73235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6F789C14-E891-EA99-47D0-C809288B3BBB}"/>
              </a:ext>
            </a:extLst>
          </p:cNvPr>
          <p:cNvSpPr txBox="1"/>
          <p:nvPr/>
        </p:nvSpPr>
        <p:spPr>
          <a:xfrm>
            <a:off x="3973984" y="73235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41E076DA-CF0B-FC05-673A-BF1480E951A7}"/>
              </a:ext>
            </a:extLst>
          </p:cNvPr>
          <p:cNvSpPr txBox="1"/>
          <p:nvPr/>
        </p:nvSpPr>
        <p:spPr>
          <a:xfrm>
            <a:off x="5435424" y="73235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B15D9581-05E8-808F-0F04-C7B333AD5E9A}"/>
              </a:ext>
            </a:extLst>
          </p:cNvPr>
          <p:cNvSpPr txBox="1"/>
          <p:nvPr/>
        </p:nvSpPr>
        <p:spPr>
          <a:xfrm>
            <a:off x="414778" y="7712334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Ｑ１１　質問文１１</a:t>
            </a: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91B59B12-055D-91C6-50E1-CFC59D3A2B13}"/>
              </a:ext>
            </a:extLst>
          </p:cNvPr>
          <p:cNvSpPr txBox="1"/>
          <p:nvPr/>
        </p:nvSpPr>
        <p:spPr>
          <a:xfrm>
            <a:off x="1051102" y="79458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822A5D6D-A46D-D8A0-B962-C395407EE19E}"/>
              </a:ext>
            </a:extLst>
          </p:cNvPr>
          <p:cNvSpPr txBox="1"/>
          <p:nvPr/>
        </p:nvSpPr>
        <p:spPr>
          <a:xfrm>
            <a:off x="2512543" y="79458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7E1C04A0-6C7D-EC47-CF8F-69F7DA1E1AE4}"/>
              </a:ext>
            </a:extLst>
          </p:cNvPr>
          <p:cNvSpPr txBox="1"/>
          <p:nvPr/>
        </p:nvSpPr>
        <p:spPr>
          <a:xfrm>
            <a:off x="3973984" y="79458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E85477D7-3178-4011-52DF-18B54218A26F}"/>
              </a:ext>
            </a:extLst>
          </p:cNvPr>
          <p:cNvSpPr txBox="1"/>
          <p:nvPr/>
        </p:nvSpPr>
        <p:spPr>
          <a:xfrm>
            <a:off x="5435424" y="79458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8BDF9700-E7C7-950D-1FE4-CBEA24C103DD}"/>
              </a:ext>
            </a:extLst>
          </p:cNvPr>
          <p:cNvSpPr txBox="1"/>
          <p:nvPr/>
        </p:nvSpPr>
        <p:spPr>
          <a:xfrm>
            <a:off x="414778" y="8334634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Ｑ１２　質問文１２</a:t>
            </a: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04A68AAD-CCE8-1332-CBF1-A17CD9AF7BF9}"/>
              </a:ext>
            </a:extLst>
          </p:cNvPr>
          <p:cNvSpPr txBox="1"/>
          <p:nvPr/>
        </p:nvSpPr>
        <p:spPr>
          <a:xfrm>
            <a:off x="1051102" y="85681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B31B165E-9BEE-0910-4F8A-66E786B518A5}"/>
              </a:ext>
            </a:extLst>
          </p:cNvPr>
          <p:cNvSpPr txBox="1"/>
          <p:nvPr/>
        </p:nvSpPr>
        <p:spPr>
          <a:xfrm>
            <a:off x="2512543" y="85681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4627E24F-0961-4216-6D61-755AB2AB7254}"/>
              </a:ext>
            </a:extLst>
          </p:cNvPr>
          <p:cNvSpPr txBox="1"/>
          <p:nvPr/>
        </p:nvSpPr>
        <p:spPr>
          <a:xfrm>
            <a:off x="3973984" y="85681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7EDB67F7-46DA-158D-DAAB-99FE3D596DBF}"/>
              </a:ext>
            </a:extLst>
          </p:cNvPr>
          <p:cNvSpPr txBox="1"/>
          <p:nvPr/>
        </p:nvSpPr>
        <p:spPr>
          <a:xfrm>
            <a:off x="5435424" y="85681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914FCD4D-B0DB-932E-ABD3-89B9DD924499}"/>
              </a:ext>
            </a:extLst>
          </p:cNvPr>
          <p:cNvSpPr txBox="1"/>
          <p:nvPr/>
        </p:nvSpPr>
        <p:spPr>
          <a:xfrm>
            <a:off x="414778" y="8956934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Ｑ１３　質問文１３</a:t>
            </a: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6204C4BA-F39D-84DB-3277-0B6E79185EE3}"/>
              </a:ext>
            </a:extLst>
          </p:cNvPr>
          <p:cNvSpPr txBox="1"/>
          <p:nvPr/>
        </p:nvSpPr>
        <p:spPr>
          <a:xfrm>
            <a:off x="1051102" y="91904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8A1086FF-41A3-D41A-006A-297388FB808A}"/>
              </a:ext>
            </a:extLst>
          </p:cNvPr>
          <p:cNvSpPr txBox="1"/>
          <p:nvPr/>
        </p:nvSpPr>
        <p:spPr>
          <a:xfrm>
            <a:off x="2512543" y="91904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8CFB469D-25A3-0C4E-9A70-B973BB2F3E92}"/>
              </a:ext>
            </a:extLst>
          </p:cNvPr>
          <p:cNvSpPr txBox="1"/>
          <p:nvPr/>
        </p:nvSpPr>
        <p:spPr>
          <a:xfrm>
            <a:off x="3973984" y="91904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D8D90759-13DD-3C5C-F34C-BE01CDD587A6}"/>
              </a:ext>
            </a:extLst>
          </p:cNvPr>
          <p:cNvSpPr txBox="1"/>
          <p:nvPr/>
        </p:nvSpPr>
        <p:spPr>
          <a:xfrm>
            <a:off x="5435424" y="9190455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5511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270</Words>
  <Application>Microsoft Macintosh PowerPoint</Application>
  <PresentationFormat>ユーザー設定</PresentationFormat>
  <Paragraphs>67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BIZ UDGothic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田中 佳代子</dc:creator>
  <cp:lastModifiedBy>田中 佳代子</cp:lastModifiedBy>
  <cp:revision>11</cp:revision>
  <cp:lastPrinted>2022-07-13T05:29:13Z</cp:lastPrinted>
  <dcterms:created xsi:type="dcterms:W3CDTF">2022-06-17T05:08:10Z</dcterms:created>
  <dcterms:modified xsi:type="dcterms:W3CDTF">2024-02-16T06:47:27Z</dcterms:modified>
</cp:coreProperties>
</file>