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  <p:sldId id="259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04"/>
    <p:restoredTop sz="97767"/>
  </p:normalViewPr>
  <p:slideViewPr>
    <p:cSldViewPr snapToGrid="0" snapToObjects="1">
      <p:cViewPr>
        <p:scale>
          <a:sx n="130" d="100"/>
          <a:sy n="130" d="100"/>
        </p:scale>
        <p:origin x="3048" y="20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4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4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7321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2263916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1102" y="2502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2510896" y="2502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3970690" y="2502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06A44FE-7684-672B-CC69-1EE626751421}"/>
              </a:ext>
            </a:extLst>
          </p:cNvPr>
          <p:cNvSpPr txBox="1"/>
          <p:nvPr/>
        </p:nvSpPr>
        <p:spPr>
          <a:xfrm>
            <a:off x="5910323" y="96162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08FD82B-A4BD-93B1-8006-ACC98FC81ABD}"/>
              </a:ext>
            </a:extLst>
          </p:cNvPr>
          <p:cNvSpPr txBox="1"/>
          <p:nvPr/>
        </p:nvSpPr>
        <p:spPr>
          <a:xfrm>
            <a:off x="5430485" y="2502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FA34D7-2E66-3A03-CCEA-C67AF013EF7E}"/>
              </a:ext>
            </a:extLst>
          </p:cNvPr>
          <p:cNvSpPr txBox="1"/>
          <p:nvPr/>
        </p:nvSpPr>
        <p:spPr>
          <a:xfrm>
            <a:off x="414778" y="30005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Ｑ２　質問文２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C962890-7B49-3A0A-83B2-2E4E607C739B}"/>
              </a:ext>
            </a:extLst>
          </p:cNvPr>
          <p:cNvSpPr txBox="1"/>
          <p:nvPr/>
        </p:nvSpPr>
        <p:spPr>
          <a:xfrm>
            <a:off x="1051102" y="3239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8685245-A06E-D6AE-6C13-BD4151594EE1}"/>
              </a:ext>
            </a:extLst>
          </p:cNvPr>
          <p:cNvSpPr txBox="1"/>
          <p:nvPr/>
        </p:nvSpPr>
        <p:spPr>
          <a:xfrm>
            <a:off x="2510896" y="3239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1019B7A-A72A-706E-0D8D-4ACE7713FB3D}"/>
              </a:ext>
            </a:extLst>
          </p:cNvPr>
          <p:cNvSpPr txBox="1"/>
          <p:nvPr/>
        </p:nvSpPr>
        <p:spPr>
          <a:xfrm>
            <a:off x="3970690" y="3239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1B2382A-AA10-2E92-E85E-E715560D8442}"/>
              </a:ext>
            </a:extLst>
          </p:cNvPr>
          <p:cNvSpPr txBox="1"/>
          <p:nvPr/>
        </p:nvSpPr>
        <p:spPr>
          <a:xfrm>
            <a:off x="5430485" y="3239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E1D5F61-41CC-7E8C-5BFC-C8F2FD6549FB}"/>
              </a:ext>
            </a:extLst>
          </p:cNvPr>
          <p:cNvSpPr txBox="1"/>
          <p:nvPr/>
        </p:nvSpPr>
        <p:spPr>
          <a:xfrm>
            <a:off x="414778" y="37371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Ｑ３　質問文３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8BBD5BC-796D-D30D-12A5-0E700A1E1B49}"/>
              </a:ext>
            </a:extLst>
          </p:cNvPr>
          <p:cNvSpPr txBox="1"/>
          <p:nvPr/>
        </p:nvSpPr>
        <p:spPr>
          <a:xfrm>
            <a:off x="1051102" y="3976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43996D1-8FDF-FC5F-9138-11A9FE7869DB}"/>
              </a:ext>
            </a:extLst>
          </p:cNvPr>
          <p:cNvSpPr txBox="1"/>
          <p:nvPr/>
        </p:nvSpPr>
        <p:spPr>
          <a:xfrm>
            <a:off x="2510896" y="3976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DC4E3D3-D19D-4F1D-359E-6C45BE5A6CB5}"/>
              </a:ext>
            </a:extLst>
          </p:cNvPr>
          <p:cNvSpPr txBox="1"/>
          <p:nvPr/>
        </p:nvSpPr>
        <p:spPr>
          <a:xfrm>
            <a:off x="3970690" y="3976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FF8DE57-ABBF-50F4-F673-1CF13CD9E609}"/>
              </a:ext>
            </a:extLst>
          </p:cNvPr>
          <p:cNvSpPr txBox="1"/>
          <p:nvPr/>
        </p:nvSpPr>
        <p:spPr>
          <a:xfrm>
            <a:off x="5430485" y="3976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AA36C3A-1C21-96EC-2AB9-13BCFA5D0B33}"/>
              </a:ext>
            </a:extLst>
          </p:cNvPr>
          <p:cNvSpPr txBox="1"/>
          <p:nvPr/>
        </p:nvSpPr>
        <p:spPr>
          <a:xfrm>
            <a:off x="414778" y="44737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Ｑ４　質問文４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FDC3CF2-84FE-4B30-EE2D-2AD20F3090D4}"/>
              </a:ext>
            </a:extLst>
          </p:cNvPr>
          <p:cNvSpPr txBox="1"/>
          <p:nvPr/>
        </p:nvSpPr>
        <p:spPr>
          <a:xfrm>
            <a:off x="1051102" y="4712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FCDC7AE-7655-610D-973B-773034B76963}"/>
              </a:ext>
            </a:extLst>
          </p:cNvPr>
          <p:cNvSpPr txBox="1"/>
          <p:nvPr/>
        </p:nvSpPr>
        <p:spPr>
          <a:xfrm>
            <a:off x="2510896" y="4712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94E823B-9DA8-087B-7FB5-F21D8621F17C}"/>
              </a:ext>
            </a:extLst>
          </p:cNvPr>
          <p:cNvSpPr txBox="1"/>
          <p:nvPr/>
        </p:nvSpPr>
        <p:spPr>
          <a:xfrm>
            <a:off x="3970690" y="4712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71AA7EA-906E-2FFB-EC4B-C7C19417F276}"/>
              </a:ext>
            </a:extLst>
          </p:cNvPr>
          <p:cNvSpPr txBox="1"/>
          <p:nvPr/>
        </p:nvSpPr>
        <p:spPr>
          <a:xfrm>
            <a:off x="5430485" y="4712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10A142E-5EE9-8207-B4DC-F152ACE2CD17}"/>
              </a:ext>
            </a:extLst>
          </p:cNvPr>
          <p:cNvSpPr txBox="1"/>
          <p:nvPr/>
        </p:nvSpPr>
        <p:spPr>
          <a:xfrm>
            <a:off x="414778" y="52103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Ｑ５　質問文５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60D1C91-AA5E-2AAB-2FCA-6923A9410471}"/>
              </a:ext>
            </a:extLst>
          </p:cNvPr>
          <p:cNvSpPr txBox="1"/>
          <p:nvPr/>
        </p:nvSpPr>
        <p:spPr>
          <a:xfrm>
            <a:off x="1051102" y="5449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8F12956-CFA9-09E4-50D2-FF092336ABD3}"/>
              </a:ext>
            </a:extLst>
          </p:cNvPr>
          <p:cNvSpPr txBox="1"/>
          <p:nvPr/>
        </p:nvSpPr>
        <p:spPr>
          <a:xfrm>
            <a:off x="2510896" y="5449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E29C8AD-A325-9CF6-92F7-404F2C4D5D6F}"/>
              </a:ext>
            </a:extLst>
          </p:cNvPr>
          <p:cNvSpPr txBox="1"/>
          <p:nvPr/>
        </p:nvSpPr>
        <p:spPr>
          <a:xfrm>
            <a:off x="3970690" y="5449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A459CB1-B92E-6028-2278-9E2D0E4ED5B8}"/>
              </a:ext>
            </a:extLst>
          </p:cNvPr>
          <p:cNvSpPr txBox="1"/>
          <p:nvPr/>
        </p:nvSpPr>
        <p:spPr>
          <a:xfrm>
            <a:off x="5430485" y="5449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4D1031A-52A4-C5C2-2455-2B594EB1A497}"/>
              </a:ext>
            </a:extLst>
          </p:cNvPr>
          <p:cNvSpPr txBox="1"/>
          <p:nvPr/>
        </p:nvSpPr>
        <p:spPr>
          <a:xfrm>
            <a:off x="414778" y="59469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Ｑ６　質問文６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40A0021-1D7D-B9F3-11C7-F84CDCF77944}"/>
              </a:ext>
            </a:extLst>
          </p:cNvPr>
          <p:cNvSpPr txBox="1"/>
          <p:nvPr/>
        </p:nvSpPr>
        <p:spPr>
          <a:xfrm>
            <a:off x="1051102" y="6185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B5B5C05-BF43-50F5-58AB-5366871012CA}"/>
              </a:ext>
            </a:extLst>
          </p:cNvPr>
          <p:cNvSpPr txBox="1"/>
          <p:nvPr/>
        </p:nvSpPr>
        <p:spPr>
          <a:xfrm>
            <a:off x="2510896" y="6185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F10C7FA-558F-8546-CC65-387816BAE1A8}"/>
              </a:ext>
            </a:extLst>
          </p:cNvPr>
          <p:cNvSpPr txBox="1"/>
          <p:nvPr/>
        </p:nvSpPr>
        <p:spPr>
          <a:xfrm>
            <a:off x="3970690" y="6185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DDDF4FA-914E-50B2-2549-BFE906DCC218}"/>
              </a:ext>
            </a:extLst>
          </p:cNvPr>
          <p:cNvSpPr txBox="1"/>
          <p:nvPr/>
        </p:nvSpPr>
        <p:spPr>
          <a:xfrm>
            <a:off x="5430485" y="61859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6243CE0-0976-32A6-D821-CF9EDBCEDF2D}"/>
              </a:ext>
            </a:extLst>
          </p:cNvPr>
          <p:cNvSpPr txBox="1"/>
          <p:nvPr/>
        </p:nvSpPr>
        <p:spPr>
          <a:xfrm>
            <a:off x="414778" y="66835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Ｑ７　質問文７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DE82C1F-E2F1-40C0-E947-FCE9DDFDCA22}"/>
              </a:ext>
            </a:extLst>
          </p:cNvPr>
          <p:cNvSpPr txBox="1"/>
          <p:nvPr/>
        </p:nvSpPr>
        <p:spPr>
          <a:xfrm>
            <a:off x="1051102" y="6922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58188B0-79F4-5562-2FC2-6FA5A8F2F4E9}"/>
              </a:ext>
            </a:extLst>
          </p:cNvPr>
          <p:cNvSpPr txBox="1"/>
          <p:nvPr/>
        </p:nvSpPr>
        <p:spPr>
          <a:xfrm>
            <a:off x="2510896" y="6922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1D4DDB6-7CC6-5C2B-A365-72D89CA206E6}"/>
              </a:ext>
            </a:extLst>
          </p:cNvPr>
          <p:cNvSpPr txBox="1"/>
          <p:nvPr/>
        </p:nvSpPr>
        <p:spPr>
          <a:xfrm>
            <a:off x="3970690" y="6922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F6FA07B-F19D-ABEF-E905-69CF3B1923DD}"/>
              </a:ext>
            </a:extLst>
          </p:cNvPr>
          <p:cNvSpPr txBox="1"/>
          <p:nvPr/>
        </p:nvSpPr>
        <p:spPr>
          <a:xfrm>
            <a:off x="5430485" y="69225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8C06DD7B-9F7C-E2B7-1FF0-7EC39E9CEE69}"/>
              </a:ext>
            </a:extLst>
          </p:cNvPr>
          <p:cNvSpPr txBox="1"/>
          <p:nvPr/>
        </p:nvSpPr>
        <p:spPr>
          <a:xfrm>
            <a:off x="414778" y="74201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Ｑ８　質問文８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62CE3BB-FBE1-36C4-9750-C910BB46E1AB}"/>
              </a:ext>
            </a:extLst>
          </p:cNvPr>
          <p:cNvSpPr txBox="1"/>
          <p:nvPr/>
        </p:nvSpPr>
        <p:spPr>
          <a:xfrm>
            <a:off x="1051102" y="7659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F612DAF-3AE0-5044-3386-0CF04A6CF3D9}"/>
              </a:ext>
            </a:extLst>
          </p:cNvPr>
          <p:cNvSpPr txBox="1"/>
          <p:nvPr/>
        </p:nvSpPr>
        <p:spPr>
          <a:xfrm>
            <a:off x="2510896" y="7659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9E048E9C-CF16-EB07-24F5-56D7A987181E}"/>
              </a:ext>
            </a:extLst>
          </p:cNvPr>
          <p:cNvSpPr txBox="1"/>
          <p:nvPr/>
        </p:nvSpPr>
        <p:spPr>
          <a:xfrm>
            <a:off x="3970690" y="7659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746575C-E97C-16D3-24F8-D1F91F820A7F}"/>
              </a:ext>
            </a:extLst>
          </p:cNvPr>
          <p:cNvSpPr txBox="1"/>
          <p:nvPr/>
        </p:nvSpPr>
        <p:spPr>
          <a:xfrm>
            <a:off x="5430485" y="76591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3DE1F81-B857-66CA-B901-317621224DE8}"/>
              </a:ext>
            </a:extLst>
          </p:cNvPr>
          <p:cNvSpPr txBox="1"/>
          <p:nvPr/>
        </p:nvSpPr>
        <p:spPr>
          <a:xfrm>
            <a:off x="414778" y="815671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Ｑ９　質問文９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32BE120-8851-13A8-9D9D-CDC505F8E1A8}"/>
              </a:ext>
            </a:extLst>
          </p:cNvPr>
          <p:cNvSpPr txBox="1"/>
          <p:nvPr/>
        </p:nvSpPr>
        <p:spPr>
          <a:xfrm>
            <a:off x="1051102" y="8395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F3D89A6-0E73-6D6D-9B9F-5BCDB99C2EC8}"/>
              </a:ext>
            </a:extLst>
          </p:cNvPr>
          <p:cNvSpPr txBox="1"/>
          <p:nvPr/>
        </p:nvSpPr>
        <p:spPr>
          <a:xfrm>
            <a:off x="2510896" y="8395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AE6D788-F9A8-9974-8124-857042481A51}"/>
              </a:ext>
            </a:extLst>
          </p:cNvPr>
          <p:cNvSpPr txBox="1"/>
          <p:nvPr/>
        </p:nvSpPr>
        <p:spPr>
          <a:xfrm>
            <a:off x="3970690" y="8395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4D6E7873-1684-6DAA-26EA-7F2ECEABBBB3}"/>
              </a:ext>
            </a:extLst>
          </p:cNvPr>
          <p:cNvSpPr txBox="1"/>
          <p:nvPr/>
        </p:nvSpPr>
        <p:spPr>
          <a:xfrm>
            <a:off x="5430485" y="83957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A762921-7FC5-ADFD-66D5-F14245FF3D7F}"/>
              </a:ext>
            </a:extLst>
          </p:cNvPr>
          <p:cNvSpPr txBox="1"/>
          <p:nvPr/>
        </p:nvSpPr>
        <p:spPr>
          <a:xfrm>
            <a:off x="414778" y="8893316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Ｑ１０　質問文１０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FCD970C-816B-AFDF-4DFC-E0967E1ABE16}"/>
              </a:ext>
            </a:extLst>
          </p:cNvPr>
          <p:cNvSpPr txBox="1"/>
          <p:nvPr/>
        </p:nvSpPr>
        <p:spPr>
          <a:xfrm>
            <a:off x="1051102" y="9132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3F504C9-5F99-ADEA-DE4F-1BB1DB91111C}"/>
              </a:ext>
            </a:extLst>
          </p:cNvPr>
          <p:cNvSpPr txBox="1"/>
          <p:nvPr/>
        </p:nvSpPr>
        <p:spPr>
          <a:xfrm>
            <a:off x="2510896" y="9132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FF4A8E2-327E-0ED4-9F69-A0E9077D4EAC}"/>
              </a:ext>
            </a:extLst>
          </p:cNvPr>
          <p:cNvSpPr txBox="1"/>
          <p:nvPr/>
        </p:nvSpPr>
        <p:spPr>
          <a:xfrm>
            <a:off x="3970690" y="9132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C3C9C97-73E5-4DDA-13EB-BC7EAD78D2FA}"/>
              </a:ext>
            </a:extLst>
          </p:cNvPr>
          <p:cNvSpPr txBox="1"/>
          <p:nvPr/>
        </p:nvSpPr>
        <p:spPr>
          <a:xfrm>
            <a:off x="5430485" y="9132332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A8F9E6-5B0D-3180-572D-0E5F1394829F}"/>
              </a:ext>
            </a:extLst>
          </p:cNvPr>
          <p:cNvSpPr txBox="1"/>
          <p:nvPr/>
        </p:nvSpPr>
        <p:spPr>
          <a:xfrm>
            <a:off x="-1" y="96164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2CF2D5-27F2-F5AF-524D-8A89ECD62581}"/>
              </a:ext>
            </a:extLst>
          </p:cNvPr>
          <p:cNvSpPr txBox="1"/>
          <p:nvPr/>
        </p:nvSpPr>
        <p:spPr>
          <a:xfrm>
            <a:off x="414778" y="8037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Ｑ１１　質問文１１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4FF7B2-2BB4-82C6-BD77-F80416EF00BA}"/>
              </a:ext>
            </a:extLst>
          </p:cNvPr>
          <p:cNvSpPr txBox="1"/>
          <p:nvPr/>
        </p:nvSpPr>
        <p:spPr>
          <a:xfrm>
            <a:off x="1051102" y="1038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046865-AC52-3FC8-92C8-B62D60120E40}"/>
              </a:ext>
            </a:extLst>
          </p:cNvPr>
          <p:cNvSpPr txBox="1"/>
          <p:nvPr/>
        </p:nvSpPr>
        <p:spPr>
          <a:xfrm>
            <a:off x="2511279" y="1038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D71344-B8E9-93BB-8B1A-39300AA084C8}"/>
              </a:ext>
            </a:extLst>
          </p:cNvPr>
          <p:cNvSpPr txBox="1"/>
          <p:nvPr/>
        </p:nvSpPr>
        <p:spPr>
          <a:xfrm>
            <a:off x="3971456" y="1038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E0273FB-E35B-9D4D-09C7-D118DB676853}"/>
              </a:ext>
            </a:extLst>
          </p:cNvPr>
          <p:cNvSpPr txBox="1"/>
          <p:nvPr/>
        </p:nvSpPr>
        <p:spPr>
          <a:xfrm>
            <a:off x="414778" y="8169791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Ｑ２１　このアンケートに関して、ご意見やご感想がございましたらご記入ください。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B535B1A-D860-4F57-EE71-812AB0BCC312}"/>
              </a:ext>
            </a:extLst>
          </p:cNvPr>
          <p:cNvSpPr txBox="1"/>
          <p:nvPr/>
        </p:nvSpPr>
        <p:spPr>
          <a:xfrm>
            <a:off x="5431632" y="1038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092798D-F898-8B2D-76AC-DF6E0CB74EF9}"/>
              </a:ext>
            </a:extLst>
          </p:cNvPr>
          <p:cNvSpPr txBox="1"/>
          <p:nvPr/>
        </p:nvSpPr>
        <p:spPr>
          <a:xfrm>
            <a:off x="414778" y="15403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Ｑ１２　質問文１２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CE4A7DF-4921-57ED-67E3-96B644B3045D}"/>
              </a:ext>
            </a:extLst>
          </p:cNvPr>
          <p:cNvSpPr txBox="1"/>
          <p:nvPr/>
        </p:nvSpPr>
        <p:spPr>
          <a:xfrm>
            <a:off x="1051102" y="1775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8E37879-7F87-005A-D634-AC704796F0DC}"/>
              </a:ext>
            </a:extLst>
          </p:cNvPr>
          <p:cNvSpPr txBox="1"/>
          <p:nvPr/>
        </p:nvSpPr>
        <p:spPr>
          <a:xfrm>
            <a:off x="2511279" y="1775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F98743D-7B5C-4098-4F9D-17C1B0A1F074}"/>
              </a:ext>
            </a:extLst>
          </p:cNvPr>
          <p:cNvSpPr txBox="1"/>
          <p:nvPr/>
        </p:nvSpPr>
        <p:spPr>
          <a:xfrm>
            <a:off x="3971456" y="1775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D65787A-5903-0CE6-69F6-8143E00808BB}"/>
              </a:ext>
            </a:extLst>
          </p:cNvPr>
          <p:cNvSpPr txBox="1"/>
          <p:nvPr/>
        </p:nvSpPr>
        <p:spPr>
          <a:xfrm>
            <a:off x="5431632" y="1775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D0E14FC-AD23-E650-4004-58C4CB3B1D7D}"/>
              </a:ext>
            </a:extLst>
          </p:cNvPr>
          <p:cNvSpPr txBox="1"/>
          <p:nvPr/>
        </p:nvSpPr>
        <p:spPr>
          <a:xfrm>
            <a:off x="414778" y="22769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Ｑ１３　質問文１３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2B7C6C9-08BC-8E9A-D824-3F06550C87B1}"/>
              </a:ext>
            </a:extLst>
          </p:cNvPr>
          <p:cNvSpPr txBox="1"/>
          <p:nvPr/>
        </p:nvSpPr>
        <p:spPr>
          <a:xfrm>
            <a:off x="1051102" y="2511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9F1BEA0-E61A-1EEA-34FC-2C044A7B4E33}"/>
              </a:ext>
            </a:extLst>
          </p:cNvPr>
          <p:cNvSpPr txBox="1"/>
          <p:nvPr/>
        </p:nvSpPr>
        <p:spPr>
          <a:xfrm>
            <a:off x="2511279" y="2511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DBEE165-2298-C61B-0694-F9A56D57C09F}"/>
              </a:ext>
            </a:extLst>
          </p:cNvPr>
          <p:cNvSpPr txBox="1"/>
          <p:nvPr/>
        </p:nvSpPr>
        <p:spPr>
          <a:xfrm>
            <a:off x="3971456" y="2511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2D73FDF-5F70-E525-45BE-C7B8D2BB48BE}"/>
              </a:ext>
            </a:extLst>
          </p:cNvPr>
          <p:cNvSpPr txBox="1"/>
          <p:nvPr/>
        </p:nvSpPr>
        <p:spPr>
          <a:xfrm>
            <a:off x="5431632" y="2511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FBB2395-09BF-F086-5DB4-3B1F5F82ACB6}"/>
              </a:ext>
            </a:extLst>
          </p:cNvPr>
          <p:cNvSpPr txBox="1"/>
          <p:nvPr/>
        </p:nvSpPr>
        <p:spPr>
          <a:xfrm>
            <a:off x="414778" y="30135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Ｑ１４　質問文１４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44EFC81-9B54-5C0E-513B-BB8D6762F9EC}"/>
              </a:ext>
            </a:extLst>
          </p:cNvPr>
          <p:cNvSpPr txBox="1"/>
          <p:nvPr/>
        </p:nvSpPr>
        <p:spPr>
          <a:xfrm>
            <a:off x="1051102" y="3248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D287EA5-A52E-C5EF-A431-CD0CC7BD9EAD}"/>
              </a:ext>
            </a:extLst>
          </p:cNvPr>
          <p:cNvSpPr txBox="1"/>
          <p:nvPr/>
        </p:nvSpPr>
        <p:spPr>
          <a:xfrm>
            <a:off x="2511279" y="3248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B8A3C69-4B3B-C07F-BFD9-057D4E1FA15C}"/>
              </a:ext>
            </a:extLst>
          </p:cNvPr>
          <p:cNvSpPr txBox="1"/>
          <p:nvPr/>
        </p:nvSpPr>
        <p:spPr>
          <a:xfrm>
            <a:off x="3971456" y="3248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C517FB1-F4EB-4557-4592-93702F059B54}"/>
              </a:ext>
            </a:extLst>
          </p:cNvPr>
          <p:cNvSpPr txBox="1"/>
          <p:nvPr/>
        </p:nvSpPr>
        <p:spPr>
          <a:xfrm>
            <a:off x="5431632" y="3248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D420271-4282-7F9F-C969-48D487A7BC29}"/>
              </a:ext>
            </a:extLst>
          </p:cNvPr>
          <p:cNvSpPr txBox="1"/>
          <p:nvPr/>
        </p:nvSpPr>
        <p:spPr>
          <a:xfrm>
            <a:off x="414778" y="37501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Ｑ１５　質問文１５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54BF6F8-C88C-FE11-6B6E-EB36E9D22A78}"/>
              </a:ext>
            </a:extLst>
          </p:cNvPr>
          <p:cNvSpPr txBox="1"/>
          <p:nvPr/>
        </p:nvSpPr>
        <p:spPr>
          <a:xfrm>
            <a:off x="1051102" y="3985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8E1212A-0A81-2BC1-CE66-6C26CB047725}"/>
              </a:ext>
            </a:extLst>
          </p:cNvPr>
          <p:cNvSpPr txBox="1"/>
          <p:nvPr/>
        </p:nvSpPr>
        <p:spPr>
          <a:xfrm>
            <a:off x="2511279" y="3985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6EA7818-6558-FDFF-DAF0-20F621E3816E}"/>
              </a:ext>
            </a:extLst>
          </p:cNvPr>
          <p:cNvSpPr txBox="1"/>
          <p:nvPr/>
        </p:nvSpPr>
        <p:spPr>
          <a:xfrm>
            <a:off x="3971456" y="3985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2D050B2-DCF9-B905-898A-DBD753B0C709}"/>
              </a:ext>
            </a:extLst>
          </p:cNvPr>
          <p:cNvSpPr txBox="1"/>
          <p:nvPr/>
        </p:nvSpPr>
        <p:spPr>
          <a:xfrm>
            <a:off x="5431632" y="3985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AA0C476-EE34-38C9-150F-B72513345F29}"/>
              </a:ext>
            </a:extLst>
          </p:cNvPr>
          <p:cNvSpPr txBox="1"/>
          <p:nvPr/>
        </p:nvSpPr>
        <p:spPr>
          <a:xfrm>
            <a:off x="414778" y="44867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Ｑ１６　質問文１６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2790F47-8BAA-C04E-C252-3154469C5F01}"/>
              </a:ext>
            </a:extLst>
          </p:cNvPr>
          <p:cNvSpPr txBox="1"/>
          <p:nvPr/>
        </p:nvSpPr>
        <p:spPr>
          <a:xfrm>
            <a:off x="1051102" y="4721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2A449EE-44C5-6484-5740-F241FF35598F}"/>
              </a:ext>
            </a:extLst>
          </p:cNvPr>
          <p:cNvSpPr txBox="1"/>
          <p:nvPr/>
        </p:nvSpPr>
        <p:spPr>
          <a:xfrm>
            <a:off x="2511279" y="4721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B752067-A870-9DB5-1033-E10399F54C61}"/>
              </a:ext>
            </a:extLst>
          </p:cNvPr>
          <p:cNvSpPr txBox="1"/>
          <p:nvPr/>
        </p:nvSpPr>
        <p:spPr>
          <a:xfrm>
            <a:off x="3971456" y="4721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7DD348D-6843-EF90-FCB2-3A5D67F8154B}"/>
              </a:ext>
            </a:extLst>
          </p:cNvPr>
          <p:cNvSpPr txBox="1"/>
          <p:nvPr/>
        </p:nvSpPr>
        <p:spPr>
          <a:xfrm>
            <a:off x="5431632" y="47217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5F682F5-0F66-33AB-BE0B-9DE6693B110E}"/>
              </a:ext>
            </a:extLst>
          </p:cNvPr>
          <p:cNvSpPr txBox="1"/>
          <p:nvPr/>
        </p:nvSpPr>
        <p:spPr>
          <a:xfrm>
            <a:off x="414778" y="52233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Ｑ１７　質問文１７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F75953E-D783-69AC-C9EE-CF2BE1D6197F}"/>
              </a:ext>
            </a:extLst>
          </p:cNvPr>
          <p:cNvSpPr txBox="1"/>
          <p:nvPr/>
        </p:nvSpPr>
        <p:spPr>
          <a:xfrm>
            <a:off x="1051102" y="5458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54354BD-BC8B-BAF7-2026-A4381A480620}"/>
              </a:ext>
            </a:extLst>
          </p:cNvPr>
          <p:cNvSpPr txBox="1"/>
          <p:nvPr/>
        </p:nvSpPr>
        <p:spPr>
          <a:xfrm>
            <a:off x="2511279" y="5458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7F043C5-9FB9-60D4-DCAE-405076D3837F}"/>
              </a:ext>
            </a:extLst>
          </p:cNvPr>
          <p:cNvSpPr txBox="1"/>
          <p:nvPr/>
        </p:nvSpPr>
        <p:spPr>
          <a:xfrm>
            <a:off x="3971456" y="5458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E695E2B-A124-7A8A-22B5-A4B5195330CB}"/>
              </a:ext>
            </a:extLst>
          </p:cNvPr>
          <p:cNvSpPr txBox="1"/>
          <p:nvPr/>
        </p:nvSpPr>
        <p:spPr>
          <a:xfrm>
            <a:off x="5431632" y="54583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46BBFCF-1378-3A87-747D-B851896A163D}"/>
              </a:ext>
            </a:extLst>
          </p:cNvPr>
          <p:cNvSpPr txBox="1"/>
          <p:nvPr/>
        </p:nvSpPr>
        <p:spPr>
          <a:xfrm>
            <a:off x="414778" y="59599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Ｑ１８　質問文１８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974676E-7C90-F5B2-2041-40182554EC03}"/>
              </a:ext>
            </a:extLst>
          </p:cNvPr>
          <p:cNvSpPr txBox="1"/>
          <p:nvPr/>
        </p:nvSpPr>
        <p:spPr>
          <a:xfrm>
            <a:off x="1051102" y="6194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AB8D3B6-EEC1-353F-6C66-33CD95237F0E}"/>
              </a:ext>
            </a:extLst>
          </p:cNvPr>
          <p:cNvSpPr txBox="1"/>
          <p:nvPr/>
        </p:nvSpPr>
        <p:spPr>
          <a:xfrm>
            <a:off x="2511279" y="6194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4CDB4DE1-EDA0-1FD7-6B68-19500ED213A9}"/>
              </a:ext>
            </a:extLst>
          </p:cNvPr>
          <p:cNvSpPr txBox="1"/>
          <p:nvPr/>
        </p:nvSpPr>
        <p:spPr>
          <a:xfrm>
            <a:off x="3971456" y="6194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D0B5053-8C1C-A157-EE90-03D86129CC97}"/>
              </a:ext>
            </a:extLst>
          </p:cNvPr>
          <p:cNvSpPr txBox="1"/>
          <p:nvPr/>
        </p:nvSpPr>
        <p:spPr>
          <a:xfrm>
            <a:off x="5431632" y="61949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91B0505-D036-4F12-BA67-893F1C5BA99E}"/>
              </a:ext>
            </a:extLst>
          </p:cNvPr>
          <p:cNvSpPr txBox="1"/>
          <p:nvPr/>
        </p:nvSpPr>
        <p:spPr>
          <a:xfrm>
            <a:off x="414778" y="66965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Ｑ１９　質問文１９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0769CB5-A83E-8523-DEF6-17A92CA34819}"/>
              </a:ext>
            </a:extLst>
          </p:cNvPr>
          <p:cNvSpPr txBox="1"/>
          <p:nvPr/>
        </p:nvSpPr>
        <p:spPr>
          <a:xfrm>
            <a:off x="1051102" y="6931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5E6AB06-5621-A874-D2BD-DC1CCB6C9ADF}"/>
              </a:ext>
            </a:extLst>
          </p:cNvPr>
          <p:cNvSpPr txBox="1"/>
          <p:nvPr/>
        </p:nvSpPr>
        <p:spPr>
          <a:xfrm>
            <a:off x="2511279" y="6931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5CA1888C-D0E5-ED5C-25B2-A0D26FAEB7A5}"/>
              </a:ext>
            </a:extLst>
          </p:cNvPr>
          <p:cNvSpPr txBox="1"/>
          <p:nvPr/>
        </p:nvSpPr>
        <p:spPr>
          <a:xfrm>
            <a:off x="3971456" y="6931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BDFF29E-C494-DE7F-B6D4-6AECBBE1EE23}"/>
              </a:ext>
            </a:extLst>
          </p:cNvPr>
          <p:cNvSpPr txBox="1"/>
          <p:nvPr/>
        </p:nvSpPr>
        <p:spPr>
          <a:xfrm>
            <a:off x="5431632" y="69315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B7EE4FB-779F-5CBE-03A2-8E5644D23987}"/>
              </a:ext>
            </a:extLst>
          </p:cNvPr>
          <p:cNvSpPr txBox="1"/>
          <p:nvPr/>
        </p:nvSpPr>
        <p:spPr>
          <a:xfrm>
            <a:off x="414778" y="74331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Ｑ２０　質問文２０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B293185-DDFD-C662-EACD-9C012AD90EBC}"/>
              </a:ext>
            </a:extLst>
          </p:cNvPr>
          <p:cNvSpPr txBox="1"/>
          <p:nvPr/>
        </p:nvSpPr>
        <p:spPr>
          <a:xfrm>
            <a:off x="1051102" y="7668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081168A-D44F-8238-2951-7C99409D2615}"/>
              </a:ext>
            </a:extLst>
          </p:cNvPr>
          <p:cNvSpPr txBox="1"/>
          <p:nvPr/>
        </p:nvSpPr>
        <p:spPr>
          <a:xfrm>
            <a:off x="2511279" y="7668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4B1ED2E1-6427-6A40-24CB-2A6D644796ED}"/>
              </a:ext>
            </a:extLst>
          </p:cNvPr>
          <p:cNvSpPr txBox="1"/>
          <p:nvPr/>
        </p:nvSpPr>
        <p:spPr>
          <a:xfrm>
            <a:off x="3971456" y="7668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A9DC0C6-8819-FA7F-7C8D-5E74A4727395}"/>
              </a:ext>
            </a:extLst>
          </p:cNvPr>
          <p:cNvSpPr txBox="1"/>
          <p:nvPr/>
        </p:nvSpPr>
        <p:spPr>
          <a:xfrm>
            <a:off x="5431632" y="7668119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</p:txBody>
      </p:sp>
    </p:spTree>
    <p:extLst>
      <p:ext uri="{BB962C8B-B14F-4D97-AF65-F5344CB8AC3E}">
        <p14:creationId xmlns:p14="http://schemas.microsoft.com/office/powerpoint/2010/main" val="364004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428</Words>
  <Application>Microsoft Macintosh PowerPoint</Application>
  <PresentationFormat>ユーザー設定</PresentationFormat>
  <Paragraphs>104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13</cp:revision>
  <cp:lastPrinted>2022-09-15T09:55:42Z</cp:lastPrinted>
  <dcterms:created xsi:type="dcterms:W3CDTF">2022-06-17T05:08:10Z</dcterms:created>
  <dcterms:modified xsi:type="dcterms:W3CDTF">2024-02-16T06:52:10Z</dcterms:modified>
</cp:coreProperties>
</file>