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5"/>
  </p:notesMasterIdLst>
  <p:sldIdLst>
    <p:sldId id="257" r:id="rId2"/>
    <p:sldId id="259" r:id="rId3"/>
    <p:sldId id="260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96"/>
    <p:restoredTop sz="96087"/>
  </p:normalViewPr>
  <p:slideViewPr>
    <p:cSldViewPr snapToGrid="0" snapToObjects="1">
      <p:cViewPr varScale="1">
        <p:scale>
          <a:sx n="73" d="100"/>
          <a:sy n="73" d="100"/>
        </p:scale>
        <p:origin x="3648" y="21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6747B-95EE-AA4B-91E2-8F755648066F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A34FB-8DD1-4C44-901F-8220A09F7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12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A34FB-8DD1-4C44-901F-8220A09F7C4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108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3829"/>
            <a:ext cx="7555374" cy="1068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3829"/>
            <a:ext cx="7555374" cy="1068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3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5F9B004-6CBC-0B6F-8B9F-85745AC61B08}"/>
              </a:ext>
            </a:extLst>
          </p:cNvPr>
          <p:cNvSpPr txBox="1"/>
          <p:nvPr/>
        </p:nvSpPr>
        <p:spPr>
          <a:xfrm>
            <a:off x="1051102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3A2506-BF5C-1FDB-FA9A-9EB20191B225}"/>
              </a:ext>
            </a:extLst>
          </p:cNvPr>
          <p:cNvSpPr txBox="1"/>
          <p:nvPr/>
        </p:nvSpPr>
        <p:spPr>
          <a:xfrm>
            <a:off x="3021013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95FAF2F-909B-8636-9886-2736CDD0C33A}"/>
              </a:ext>
            </a:extLst>
          </p:cNvPr>
          <p:cNvSpPr txBox="1"/>
          <p:nvPr/>
        </p:nvSpPr>
        <p:spPr>
          <a:xfrm>
            <a:off x="4988586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605B89-09A5-F611-AEC0-83C7207433CB}"/>
              </a:ext>
            </a:extLst>
          </p:cNvPr>
          <p:cNvSpPr txBox="1"/>
          <p:nvPr/>
        </p:nvSpPr>
        <p:spPr>
          <a:xfrm>
            <a:off x="6745685" y="10042771"/>
            <a:ext cx="377026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kumimoji="1" lang="en-US" altLang="ja-JP" sz="1000" b="1" dirty="0">
                <a:solidFill>
                  <a:schemeClr val="bg1">
                    <a:lumMod val="75000"/>
                  </a:schemeClr>
                </a:solidFill>
                <a:latin typeface="BIZ UDGothic" panose="020B0400000000000000" pitchFamily="49" charset="-128"/>
                <a:ea typeface="BIZ UDGothic" panose="020B0400000000000000" pitchFamily="49" charset="-128"/>
              </a:rPr>
              <a:t>1/2</a:t>
            </a:r>
            <a:endParaRPr kumimoji="1" lang="ja-JP" altLang="en-US" sz="1000" b="1">
              <a:solidFill>
                <a:schemeClr val="bg1">
                  <a:lumMod val="75000"/>
                </a:schemeClr>
              </a:solidFill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8AC8A2-7767-4434-8DAF-02ADA55D2492}"/>
              </a:ext>
            </a:extLst>
          </p:cNvPr>
          <p:cNvSpPr txBox="1"/>
          <p:nvPr/>
        </p:nvSpPr>
        <p:spPr>
          <a:xfrm>
            <a:off x="1051102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ABC8226-14DD-C49B-E578-A23BF8E401D5}"/>
              </a:ext>
            </a:extLst>
          </p:cNvPr>
          <p:cNvSpPr txBox="1"/>
          <p:nvPr/>
        </p:nvSpPr>
        <p:spPr>
          <a:xfrm>
            <a:off x="3021013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AE5B1C0-8C21-F523-8E2E-777065C3F4D6}"/>
              </a:ext>
            </a:extLst>
          </p:cNvPr>
          <p:cNvSpPr txBox="1"/>
          <p:nvPr/>
        </p:nvSpPr>
        <p:spPr>
          <a:xfrm>
            <a:off x="4988586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43F86AB-6994-712D-9E3B-9A385F426B35}"/>
              </a:ext>
            </a:extLst>
          </p:cNvPr>
          <p:cNvSpPr txBox="1"/>
          <p:nvPr/>
        </p:nvSpPr>
        <p:spPr>
          <a:xfrm>
            <a:off x="1051102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BFBDD04-5665-A4E3-8650-10923B1A5CC4}"/>
              </a:ext>
            </a:extLst>
          </p:cNvPr>
          <p:cNvSpPr txBox="1"/>
          <p:nvPr/>
        </p:nvSpPr>
        <p:spPr>
          <a:xfrm>
            <a:off x="3021013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8F30AEE-133E-53FB-E48A-E62F443A4DDF}"/>
              </a:ext>
            </a:extLst>
          </p:cNvPr>
          <p:cNvSpPr txBox="1"/>
          <p:nvPr/>
        </p:nvSpPr>
        <p:spPr>
          <a:xfrm>
            <a:off x="4988586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72A92C8-40D0-4A70-E639-4FAD5A2B8612}"/>
              </a:ext>
            </a:extLst>
          </p:cNvPr>
          <p:cNvSpPr txBox="1"/>
          <p:nvPr/>
        </p:nvSpPr>
        <p:spPr>
          <a:xfrm>
            <a:off x="1051102" y="180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5877601-0FC4-A401-D0BA-EE8DE6C711F9}"/>
              </a:ext>
            </a:extLst>
          </p:cNvPr>
          <p:cNvSpPr txBox="1"/>
          <p:nvPr/>
        </p:nvSpPr>
        <p:spPr>
          <a:xfrm>
            <a:off x="3021013" y="1804684"/>
            <a:ext cx="9541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40B2E2-79AF-875E-A58A-F20D9655A4C0}"/>
              </a:ext>
            </a:extLst>
          </p:cNvPr>
          <p:cNvSpPr txBox="1"/>
          <p:nvPr/>
        </p:nvSpPr>
        <p:spPr>
          <a:xfrm>
            <a:off x="4988586" y="180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8D998E7-0829-DCE3-7AB1-D07DA4264BB6}"/>
              </a:ext>
            </a:extLst>
          </p:cNvPr>
          <p:cNvSpPr txBox="1"/>
          <p:nvPr/>
        </p:nvSpPr>
        <p:spPr>
          <a:xfrm>
            <a:off x="1051102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9BBD17D-79AA-0EAA-90B1-12A7994C9BE0}"/>
              </a:ext>
            </a:extLst>
          </p:cNvPr>
          <p:cNvSpPr txBox="1"/>
          <p:nvPr/>
        </p:nvSpPr>
        <p:spPr>
          <a:xfrm>
            <a:off x="3021013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0E344D2-FAB7-9276-36B7-97B0D47A4AE2}"/>
              </a:ext>
            </a:extLst>
          </p:cNvPr>
          <p:cNvSpPr txBox="1"/>
          <p:nvPr/>
        </p:nvSpPr>
        <p:spPr>
          <a:xfrm>
            <a:off x="4988586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EF7F55A-6DEF-4802-487B-5A259EB97FF7}"/>
              </a:ext>
            </a:extLst>
          </p:cNvPr>
          <p:cNvSpPr txBox="1"/>
          <p:nvPr/>
        </p:nvSpPr>
        <p:spPr>
          <a:xfrm>
            <a:off x="1051102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E78F922-98F6-A06D-530D-73FEE7ED21FC}"/>
              </a:ext>
            </a:extLst>
          </p:cNvPr>
          <p:cNvSpPr txBox="1"/>
          <p:nvPr/>
        </p:nvSpPr>
        <p:spPr>
          <a:xfrm>
            <a:off x="3021013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560FE06-6DA3-196D-392C-94AD828E0869}"/>
              </a:ext>
            </a:extLst>
          </p:cNvPr>
          <p:cNvSpPr txBox="1"/>
          <p:nvPr/>
        </p:nvSpPr>
        <p:spPr>
          <a:xfrm>
            <a:off x="4988586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003EF79-1D8E-E93D-E584-700875209250}"/>
              </a:ext>
            </a:extLst>
          </p:cNvPr>
          <p:cNvSpPr txBox="1"/>
          <p:nvPr/>
        </p:nvSpPr>
        <p:spPr>
          <a:xfrm>
            <a:off x="1051102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4A5CC01-EFE2-A835-7A6E-5E17739350BD}"/>
              </a:ext>
            </a:extLst>
          </p:cNvPr>
          <p:cNvSpPr txBox="1"/>
          <p:nvPr/>
        </p:nvSpPr>
        <p:spPr>
          <a:xfrm>
            <a:off x="3021013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3E69279-6E0B-5C7B-FBFB-A4ACC4E81D81}"/>
              </a:ext>
            </a:extLst>
          </p:cNvPr>
          <p:cNvSpPr txBox="1"/>
          <p:nvPr/>
        </p:nvSpPr>
        <p:spPr>
          <a:xfrm>
            <a:off x="4988586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0FF88AC-3CDA-692C-1C72-8151B1FDBBAC}"/>
              </a:ext>
            </a:extLst>
          </p:cNvPr>
          <p:cNvSpPr txBox="1"/>
          <p:nvPr/>
        </p:nvSpPr>
        <p:spPr>
          <a:xfrm>
            <a:off x="1051102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20D905F-498A-F207-1CA3-3FD9B00E05B5}"/>
              </a:ext>
            </a:extLst>
          </p:cNvPr>
          <p:cNvSpPr txBox="1"/>
          <p:nvPr/>
        </p:nvSpPr>
        <p:spPr>
          <a:xfrm>
            <a:off x="3021013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945DBEA-1CC6-2411-3B44-9B026A8A59D9}"/>
              </a:ext>
            </a:extLst>
          </p:cNvPr>
          <p:cNvSpPr txBox="1"/>
          <p:nvPr/>
        </p:nvSpPr>
        <p:spPr>
          <a:xfrm>
            <a:off x="4988586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EBC94F5-6962-F870-E203-DE6109AC500F}"/>
              </a:ext>
            </a:extLst>
          </p:cNvPr>
          <p:cNvSpPr txBox="1"/>
          <p:nvPr/>
        </p:nvSpPr>
        <p:spPr>
          <a:xfrm>
            <a:off x="1051102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EF369C-241F-6C16-38E3-88741F8CF12C}"/>
              </a:ext>
            </a:extLst>
          </p:cNvPr>
          <p:cNvSpPr txBox="1"/>
          <p:nvPr/>
        </p:nvSpPr>
        <p:spPr>
          <a:xfrm>
            <a:off x="3021013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9DBB147-740C-F933-6CD9-D8DDA3EB8B65}"/>
              </a:ext>
            </a:extLst>
          </p:cNvPr>
          <p:cNvSpPr txBox="1"/>
          <p:nvPr/>
        </p:nvSpPr>
        <p:spPr>
          <a:xfrm>
            <a:off x="4988586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FAC4597-9940-277C-165C-D860C53F8C53}"/>
              </a:ext>
            </a:extLst>
          </p:cNvPr>
          <p:cNvSpPr txBox="1"/>
          <p:nvPr/>
        </p:nvSpPr>
        <p:spPr>
          <a:xfrm>
            <a:off x="1051102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E8F5BE6-FAA1-603D-2712-CCD8ED9DA6B7}"/>
              </a:ext>
            </a:extLst>
          </p:cNvPr>
          <p:cNvSpPr txBox="1"/>
          <p:nvPr/>
        </p:nvSpPr>
        <p:spPr>
          <a:xfrm>
            <a:off x="3021013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3B34F09-FD66-82E7-F150-FA0112430326}"/>
              </a:ext>
            </a:extLst>
          </p:cNvPr>
          <p:cNvSpPr txBox="1"/>
          <p:nvPr/>
        </p:nvSpPr>
        <p:spPr>
          <a:xfrm>
            <a:off x="4988586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C4E44E2-7774-2688-7C69-841689607087}"/>
              </a:ext>
            </a:extLst>
          </p:cNvPr>
          <p:cNvSpPr txBox="1"/>
          <p:nvPr/>
        </p:nvSpPr>
        <p:spPr>
          <a:xfrm>
            <a:off x="1051102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1EB97F6-7F55-90B8-6B76-881EC899CF30}"/>
              </a:ext>
            </a:extLst>
          </p:cNvPr>
          <p:cNvSpPr txBox="1"/>
          <p:nvPr/>
        </p:nvSpPr>
        <p:spPr>
          <a:xfrm>
            <a:off x="3021013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340CDFD-11F3-AA04-D025-77C2835A7DEE}"/>
              </a:ext>
            </a:extLst>
          </p:cNvPr>
          <p:cNvSpPr txBox="1"/>
          <p:nvPr/>
        </p:nvSpPr>
        <p:spPr>
          <a:xfrm>
            <a:off x="4988586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899BF07-3113-E4AE-590D-3C61694343F7}"/>
              </a:ext>
            </a:extLst>
          </p:cNvPr>
          <p:cNvSpPr txBox="1"/>
          <p:nvPr/>
        </p:nvSpPr>
        <p:spPr>
          <a:xfrm>
            <a:off x="1051102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0A1954E-4298-8075-0BA5-4168616B6F82}"/>
              </a:ext>
            </a:extLst>
          </p:cNvPr>
          <p:cNvSpPr txBox="1"/>
          <p:nvPr/>
        </p:nvSpPr>
        <p:spPr>
          <a:xfrm>
            <a:off x="3021013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2AB05FA-7D39-5726-9D0C-0C4510B996A4}"/>
              </a:ext>
            </a:extLst>
          </p:cNvPr>
          <p:cNvSpPr txBox="1"/>
          <p:nvPr/>
        </p:nvSpPr>
        <p:spPr>
          <a:xfrm>
            <a:off x="4988586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37DD9FC-F244-D150-6381-C6D19CEBFB85}"/>
              </a:ext>
            </a:extLst>
          </p:cNvPr>
          <p:cNvSpPr txBox="1"/>
          <p:nvPr/>
        </p:nvSpPr>
        <p:spPr>
          <a:xfrm>
            <a:off x="1051102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A398DEC-7D65-97ED-5534-71426A4E0C89}"/>
              </a:ext>
            </a:extLst>
          </p:cNvPr>
          <p:cNvSpPr txBox="1"/>
          <p:nvPr/>
        </p:nvSpPr>
        <p:spPr>
          <a:xfrm>
            <a:off x="3021013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620561C-F146-E71D-F661-3DB0DE0C848B}"/>
              </a:ext>
            </a:extLst>
          </p:cNvPr>
          <p:cNvSpPr txBox="1"/>
          <p:nvPr/>
        </p:nvSpPr>
        <p:spPr>
          <a:xfrm>
            <a:off x="4988586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20BC8ED-1C10-4683-64B7-ABB5E16C374F}"/>
              </a:ext>
            </a:extLst>
          </p:cNvPr>
          <p:cNvSpPr txBox="1"/>
          <p:nvPr/>
        </p:nvSpPr>
        <p:spPr>
          <a:xfrm>
            <a:off x="1051102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2738E88-4F7D-3E8B-E807-090A53CAAAC4}"/>
              </a:ext>
            </a:extLst>
          </p:cNvPr>
          <p:cNvSpPr txBox="1"/>
          <p:nvPr/>
        </p:nvSpPr>
        <p:spPr>
          <a:xfrm>
            <a:off x="3021013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108DAFD-CA62-BD6B-2035-51727A3059BD}"/>
              </a:ext>
            </a:extLst>
          </p:cNvPr>
          <p:cNvSpPr txBox="1"/>
          <p:nvPr/>
        </p:nvSpPr>
        <p:spPr>
          <a:xfrm>
            <a:off x="4988586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8DD9ABF-D39F-E175-7635-B235032E7C12}"/>
              </a:ext>
            </a:extLst>
          </p:cNvPr>
          <p:cNvSpPr txBox="1"/>
          <p:nvPr/>
        </p:nvSpPr>
        <p:spPr>
          <a:xfrm>
            <a:off x="1051102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327CA27-DD53-4345-97FF-212482749432}"/>
              </a:ext>
            </a:extLst>
          </p:cNvPr>
          <p:cNvSpPr txBox="1"/>
          <p:nvPr/>
        </p:nvSpPr>
        <p:spPr>
          <a:xfrm>
            <a:off x="3021013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F6610C8-B723-9E7B-8272-D104C176ABE8}"/>
              </a:ext>
            </a:extLst>
          </p:cNvPr>
          <p:cNvSpPr txBox="1"/>
          <p:nvPr/>
        </p:nvSpPr>
        <p:spPr>
          <a:xfrm>
            <a:off x="4988586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AFCBAEF-3FCD-609E-1DE7-A43BFB867144}"/>
              </a:ext>
            </a:extLst>
          </p:cNvPr>
          <p:cNvSpPr txBox="1"/>
          <p:nvPr/>
        </p:nvSpPr>
        <p:spPr>
          <a:xfrm>
            <a:off x="1051102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C4D4420-5D28-A8CD-D22B-29A2C1C40711}"/>
              </a:ext>
            </a:extLst>
          </p:cNvPr>
          <p:cNvSpPr txBox="1"/>
          <p:nvPr/>
        </p:nvSpPr>
        <p:spPr>
          <a:xfrm>
            <a:off x="3021013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B2BF752-EF32-A8D1-7223-F6BE12FB6624}"/>
              </a:ext>
            </a:extLst>
          </p:cNvPr>
          <p:cNvSpPr txBox="1"/>
          <p:nvPr/>
        </p:nvSpPr>
        <p:spPr>
          <a:xfrm>
            <a:off x="4988586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4BB5F74-ADEB-A0BE-50EC-F67F4A9C0EA9}"/>
              </a:ext>
            </a:extLst>
          </p:cNvPr>
          <p:cNvSpPr txBox="1"/>
          <p:nvPr/>
        </p:nvSpPr>
        <p:spPr>
          <a:xfrm>
            <a:off x="1051102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275960A-5C3D-2627-1727-EF9EA72EE73C}"/>
              </a:ext>
            </a:extLst>
          </p:cNvPr>
          <p:cNvSpPr txBox="1"/>
          <p:nvPr/>
        </p:nvSpPr>
        <p:spPr>
          <a:xfrm>
            <a:off x="3021013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8BB118A-BED7-BB39-27D3-6FD1F3738AB6}"/>
              </a:ext>
            </a:extLst>
          </p:cNvPr>
          <p:cNvSpPr txBox="1"/>
          <p:nvPr/>
        </p:nvSpPr>
        <p:spPr>
          <a:xfrm>
            <a:off x="4988586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7129CB8-4945-F393-5D64-CE5E842C7521}"/>
              </a:ext>
            </a:extLst>
          </p:cNvPr>
          <p:cNvSpPr txBox="1"/>
          <p:nvPr/>
        </p:nvSpPr>
        <p:spPr>
          <a:xfrm>
            <a:off x="1051102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950FFE7-5237-9074-BC87-C048FD1001F9}"/>
              </a:ext>
            </a:extLst>
          </p:cNvPr>
          <p:cNvSpPr txBox="1"/>
          <p:nvPr/>
        </p:nvSpPr>
        <p:spPr>
          <a:xfrm>
            <a:off x="3021013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4ACA765-4C0F-83EE-8B8F-B498195CFF4B}"/>
              </a:ext>
            </a:extLst>
          </p:cNvPr>
          <p:cNvSpPr txBox="1"/>
          <p:nvPr/>
        </p:nvSpPr>
        <p:spPr>
          <a:xfrm>
            <a:off x="4988586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4E07BF4-13F3-061E-0315-8CF3F7BDEBBD}"/>
              </a:ext>
            </a:extLst>
          </p:cNvPr>
          <p:cNvSpPr txBox="1"/>
          <p:nvPr/>
        </p:nvSpPr>
        <p:spPr>
          <a:xfrm>
            <a:off x="1051102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A2DF5B14-4598-E78A-3A8B-B73EE6AAFB96}"/>
              </a:ext>
            </a:extLst>
          </p:cNvPr>
          <p:cNvSpPr txBox="1"/>
          <p:nvPr/>
        </p:nvSpPr>
        <p:spPr>
          <a:xfrm>
            <a:off x="3021013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126E955-3091-40E9-B8A1-E08603A4EB1F}"/>
              </a:ext>
            </a:extLst>
          </p:cNvPr>
          <p:cNvSpPr txBox="1"/>
          <p:nvPr/>
        </p:nvSpPr>
        <p:spPr>
          <a:xfrm>
            <a:off x="4988586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55DD7A3-4B17-6113-32EE-07A2104346E6}"/>
              </a:ext>
            </a:extLst>
          </p:cNvPr>
          <p:cNvSpPr txBox="1"/>
          <p:nvPr/>
        </p:nvSpPr>
        <p:spPr>
          <a:xfrm>
            <a:off x="1051102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BEEDFA0-9B35-F1D3-5E54-46D99E85203E}"/>
              </a:ext>
            </a:extLst>
          </p:cNvPr>
          <p:cNvSpPr txBox="1"/>
          <p:nvPr/>
        </p:nvSpPr>
        <p:spPr>
          <a:xfrm>
            <a:off x="3021013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89E8D58-5990-E73F-757F-12C6BE986CE1}"/>
              </a:ext>
            </a:extLst>
          </p:cNvPr>
          <p:cNvSpPr txBox="1"/>
          <p:nvPr/>
        </p:nvSpPr>
        <p:spPr>
          <a:xfrm>
            <a:off x="4988586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5B2D80A-1849-C427-07D3-28092A13A91F}"/>
              </a:ext>
            </a:extLst>
          </p:cNvPr>
          <p:cNvSpPr txBox="1"/>
          <p:nvPr/>
        </p:nvSpPr>
        <p:spPr>
          <a:xfrm>
            <a:off x="1051102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C7E5B002-4153-56E0-B00C-434730CAC72E}"/>
              </a:ext>
            </a:extLst>
          </p:cNvPr>
          <p:cNvSpPr txBox="1"/>
          <p:nvPr/>
        </p:nvSpPr>
        <p:spPr>
          <a:xfrm>
            <a:off x="3021013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08CC52D-D4CE-520C-BD8A-1D5C568A1A1F}"/>
              </a:ext>
            </a:extLst>
          </p:cNvPr>
          <p:cNvSpPr txBox="1"/>
          <p:nvPr/>
        </p:nvSpPr>
        <p:spPr>
          <a:xfrm>
            <a:off x="4988586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EB1FA01-AEA6-5864-8098-4474447AAD16}"/>
              </a:ext>
            </a:extLst>
          </p:cNvPr>
          <p:cNvSpPr txBox="1"/>
          <p:nvPr/>
        </p:nvSpPr>
        <p:spPr>
          <a:xfrm>
            <a:off x="1051102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4E23419C-77F9-172F-AFBF-BC18D2AE450D}"/>
              </a:ext>
            </a:extLst>
          </p:cNvPr>
          <p:cNvSpPr txBox="1"/>
          <p:nvPr/>
        </p:nvSpPr>
        <p:spPr>
          <a:xfrm>
            <a:off x="3021013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571598F-0A1F-3192-2ADA-BAF3595CE034}"/>
              </a:ext>
            </a:extLst>
          </p:cNvPr>
          <p:cNvSpPr txBox="1"/>
          <p:nvPr/>
        </p:nvSpPr>
        <p:spPr>
          <a:xfrm>
            <a:off x="4988586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89B9C29C-C0B8-844B-FC77-D49C61889B4F}"/>
              </a:ext>
            </a:extLst>
          </p:cNvPr>
          <p:cNvSpPr txBox="1"/>
          <p:nvPr/>
        </p:nvSpPr>
        <p:spPr>
          <a:xfrm>
            <a:off x="1051102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AA26B2C3-A13E-01C1-674E-6342FBA0FECD}"/>
              </a:ext>
            </a:extLst>
          </p:cNvPr>
          <p:cNvSpPr txBox="1"/>
          <p:nvPr/>
        </p:nvSpPr>
        <p:spPr>
          <a:xfrm>
            <a:off x="3021013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592A535-E180-DFA6-CCA7-ADE7E2B9E0B0}"/>
              </a:ext>
            </a:extLst>
          </p:cNvPr>
          <p:cNvSpPr txBox="1"/>
          <p:nvPr/>
        </p:nvSpPr>
        <p:spPr>
          <a:xfrm>
            <a:off x="4988586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7936013E-5683-E81E-587A-63EDB1FA7296}"/>
              </a:ext>
            </a:extLst>
          </p:cNvPr>
          <p:cNvSpPr txBox="1"/>
          <p:nvPr/>
        </p:nvSpPr>
        <p:spPr>
          <a:xfrm>
            <a:off x="1051102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2D2E2A6E-CA8D-AF89-6EEA-70D6B095A888}"/>
              </a:ext>
            </a:extLst>
          </p:cNvPr>
          <p:cNvSpPr txBox="1"/>
          <p:nvPr/>
        </p:nvSpPr>
        <p:spPr>
          <a:xfrm>
            <a:off x="3021013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102CC66E-0C34-2FE8-BF04-7335C2BF3FD5}"/>
              </a:ext>
            </a:extLst>
          </p:cNvPr>
          <p:cNvSpPr txBox="1"/>
          <p:nvPr/>
        </p:nvSpPr>
        <p:spPr>
          <a:xfrm>
            <a:off x="4988586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A6681193-C197-F8F0-527A-5BB808EC3F07}"/>
              </a:ext>
            </a:extLst>
          </p:cNvPr>
          <p:cNvSpPr txBox="1"/>
          <p:nvPr/>
        </p:nvSpPr>
        <p:spPr>
          <a:xfrm>
            <a:off x="1051102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309E4C5-053F-9BE2-6F06-9D4678FB41BF}"/>
              </a:ext>
            </a:extLst>
          </p:cNvPr>
          <p:cNvSpPr txBox="1"/>
          <p:nvPr/>
        </p:nvSpPr>
        <p:spPr>
          <a:xfrm>
            <a:off x="3021013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EDCA386-9937-4D74-0B23-1A7354CC74C0}"/>
              </a:ext>
            </a:extLst>
          </p:cNvPr>
          <p:cNvSpPr txBox="1"/>
          <p:nvPr/>
        </p:nvSpPr>
        <p:spPr>
          <a:xfrm>
            <a:off x="4988586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D2239DF-6759-4DFE-C236-E8C2B4C66EB7}"/>
              </a:ext>
            </a:extLst>
          </p:cNvPr>
          <p:cNvSpPr txBox="1"/>
          <p:nvPr/>
        </p:nvSpPr>
        <p:spPr>
          <a:xfrm>
            <a:off x="1051102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621C5C9-1337-8B26-851A-DAD8437C33DB}"/>
              </a:ext>
            </a:extLst>
          </p:cNvPr>
          <p:cNvSpPr txBox="1"/>
          <p:nvPr/>
        </p:nvSpPr>
        <p:spPr>
          <a:xfrm>
            <a:off x="3021013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7ADB1B3C-0753-C2CC-F68E-DC223EA8D3CF}"/>
              </a:ext>
            </a:extLst>
          </p:cNvPr>
          <p:cNvSpPr txBox="1"/>
          <p:nvPr/>
        </p:nvSpPr>
        <p:spPr>
          <a:xfrm>
            <a:off x="4988586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566D3230-8764-7405-1D08-B19E7E681CD5}"/>
              </a:ext>
            </a:extLst>
          </p:cNvPr>
          <p:cNvSpPr txBox="1"/>
          <p:nvPr/>
        </p:nvSpPr>
        <p:spPr>
          <a:xfrm>
            <a:off x="1051102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32233EBF-2A11-F082-C2F4-38C41F452130}"/>
              </a:ext>
            </a:extLst>
          </p:cNvPr>
          <p:cNvSpPr txBox="1"/>
          <p:nvPr/>
        </p:nvSpPr>
        <p:spPr>
          <a:xfrm>
            <a:off x="3021013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63C1289D-4E92-8922-F7B6-176769F9C7CB}"/>
              </a:ext>
            </a:extLst>
          </p:cNvPr>
          <p:cNvSpPr txBox="1"/>
          <p:nvPr/>
        </p:nvSpPr>
        <p:spPr>
          <a:xfrm>
            <a:off x="4988586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20E1513F-D2E1-B130-2A99-11CE8BB09783}"/>
              </a:ext>
            </a:extLst>
          </p:cNvPr>
          <p:cNvSpPr txBox="1"/>
          <p:nvPr/>
        </p:nvSpPr>
        <p:spPr>
          <a:xfrm>
            <a:off x="1051102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7B0D410C-B3F2-D265-F304-6B393E934C47}"/>
              </a:ext>
            </a:extLst>
          </p:cNvPr>
          <p:cNvSpPr txBox="1"/>
          <p:nvPr/>
        </p:nvSpPr>
        <p:spPr>
          <a:xfrm>
            <a:off x="3021013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606C9D98-0DF4-E7A2-9E11-EE214EE07108}"/>
              </a:ext>
            </a:extLst>
          </p:cNvPr>
          <p:cNvSpPr txBox="1"/>
          <p:nvPr/>
        </p:nvSpPr>
        <p:spPr>
          <a:xfrm>
            <a:off x="4988586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0C9FB308-F049-190E-C934-EA0729CBAD23}"/>
              </a:ext>
            </a:extLst>
          </p:cNvPr>
          <p:cNvSpPr txBox="1"/>
          <p:nvPr/>
        </p:nvSpPr>
        <p:spPr>
          <a:xfrm>
            <a:off x="1051102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18234CC5-214D-880C-F6E8-EC23E9DF93DE}"/>
              </a:ext>
            </a:extLst>
          </p:cNvPr>
          <p:cNvSpPr txBox="1"/>
          <p:nvPr/>
        </p:nvSpPr>
        <p:spPr>
          <a:xfrm>
            <a:off x="3021013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3EC3C449-DE34-B137-519F-3205BB76BBE1}"/>
              </a:ext>
            </a:extLst>
          </p:cNvPr>
          <p:cNvSpPr txBox="1"/>
          <p:nvPr/>
        </p:nvSpPr>
        <p:spPr>
          <a:xfrm>
            <a:off x="4988586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88F991C5-5A1F-4BDF-5BAD-EBF6230C835B}"/>
              </a:ext>
            </a:extLst>
          </p:cNvPr>
          <p:cNvSpPr txBox="1"/>
          <p:nvPr/>
        </p:nvSpPr>
        <p:spPr>
          <a:xfrm>
            <a:off x="1051102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2CD2B604-93E1-3FB9-6782-4E3115B92E30}"/>
              </a:ext>
            </a:extLst>
          </p:cNvPr>
          <p:cNvSpPr txBox="1"/>
          <p:nvPr/>
        </p:nvSpPr>
        <p:spPr>
          <a:xfrm>
            <a:off x="3021013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63A4E384-FECC-2E70-66F3-197B32D1C17B}"/>
              </a:ext>
            </a:extLst>
          </p:cNvPr>
          <p:cNvSpPr txBox="1"/>
          <p:nvPr/>
        </p:nvSpPr>
        <p:spPr>
          <a:xfrm>
            <a:off x="4988586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70381ED-4BE2-17FF-FCB6-1D45F4AFDAA5}"/>
              </a:ext>
            </a:extLst>
          </p:cNvPr>
          <p:cNvSpPr txBox="1"/>
          <p:nvPr/>
        </p:nvSpPr>
        <p:spPr>
          <a:xfrm>
            <a:off x="1051102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7C00CB74-5BFE-D476-73B4-19C7F4ED5B66}"/>
              </a:ext>
            </a:extLst>
          </p:cNvPr>
          <p:cNvSpPr txBox="1"/>
          <p:nvPr/>
        </p:nvSpPr>
        <p:spPr>
          <a:xfrm>
            <a:off x="3021013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14875C3E-0FD3-7E37-4A37-A7150147B596}"/>
              </a:ext>
            </a:extLst>
          </p:cNvPr>
          <p:cNvSpPr txBox="1"/>
          <p:nvPr/>
        </p:nvSpPr>
        <p:spPr>
          <a:xfrm>
            <a:off x="4988586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06E2B29E-B572-5E96-398C-9794B1C8FBCA}"/>
              </a:ext>
            </a:extLst>
          </p:cNvPr>
          <p:cNvSpPr txBox="1"/>
          <p:nvPr/>
        </p:nvSpPr>
        <p:spPr>
          <a:xfrm>
            <a:off x="1051102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F1CE14A4-C792-757F-FE52-104D43190278}"/>
              </a:ext>
            </a:extLst>
          </p:cNvPr>
          <p:cNvSpPr txBox="1"/>
          <p:nvPr/>
        </p:nvSpPr>
        <p:spPr>
          <a:xfrm>
            <a:off x="3021013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BED3042B-785F-338A-61E2-2A4757A5B386}"/>
              </a:ext>
            </a:extLst>
          </p:cNvPr>
          <p:cNvSpPr txBox="1"/>
          <p:nvPr/>
        </p:nvSpPr>
        <p:spPr>
          <a:xfrm>
            <a:off x="4988586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40722AC1-E55E-86C8-78FD-35AB0A4E97FD}"/>
              </a:ext>
            </a:extLst>
          </p:cNvPr>
          <p:cNvSpPr txBox="1"/>
          <p:nvPr/>
        </p:nvSpPr>
        <p:spPr>
          <a:xfrm>
            <a:off x="1051102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F9F80C9F-28EE-1ED5-6D52-79D66BC280F9}"/>
              </a:ext>
            </a:extLst>
          </p:cNvPr>
          <p:cNvSpPr txBox="1"/>
          <p:nvPr/>
        </p:nvSpPr>
        <p:spPr>
          <a:xfrm>
            <a:off x="3021013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47C528D6-62F9-CA2B-B533-2BED6BB45319}"/>
              </a:ext>
            </a:extLst>
          </p:cNvPr>
          <p:cNvSpPr txBox="1"/>
          <p:nvPr/>
        </p:nvSpPr>
        <p:spPr>
          <a:xfrm>
            <a:off x="4988586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E63DB493-CFD7-B46B-9225-912EC273F837}"/>
              </a:ext>
            </a:extLst>
          </p:cNvPr>
          <p:cNvSpPr txBox="1"/>
          <p:nvPr/>
        </p:nvSpPr>
        <p:spPr>
          <a:xfrm>
            <a:off x="1051102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91929403-126E-6670-D020-BE8CA22049C4}"/>
              </a:ext>
            </a:extLst>
          </p:cNvPr>
          <p:cNvSpPr txBox="1"/>
          <p:nvPr/>
        </p:nvSpPr>
        <p:spPr>
          <a:xfrm>
            <a:off x="3021013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DEC18CFB-E20A-B8D5-FA06-1C0E30079586}"/>
              </a:ext>
            </a:extLst>
          </p:cNvPr>
          <p:cNvSpPr txBox="1"/>
          <p:nvPr/>
        </p:nvSpPr>
        <p:spPr>
          <a:xfrm>
            <a:off x="4988586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89DF75-EEFE-B74C-8A33-CC8F3E8EE7B3}"/>
              </a:ext>
            </a:extLst>
          </p:cNvPr>
          <p:cNvSpPr txBox="1"/>
          <p:nvPr/>
        </p:nvSpPr>
        <p:spPr>
          <a:xfrm>
            <a:off x="1051102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2DBCB7-1A44-9EBC-9B69-60ADB3F99767}"/>
              </a:ext>
            </a:extLst>
          </p:cNvPr>
          <p:cNvSpPr txBox="1"/>
          <p:nvPr/>
        </p:nvSpPr>
        <p:spPr>
          <a:xfrm>
            <a:off x="3021013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ECDCF5-1458-0802-B723-347F60629F2F}"/>
              </a:ext>
            </a:extLst>
          </p:cNvPr>
          <p:cNvSpPr txBox="1"/>
          <p:nvPr/>
        </p:nvSpPr>
        <p:spPr>
          <a:xfrm>
            <a:off x="4988586" y="1042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B04082-2AA2-6759-1E2D-DF521F7C4D27}"/>
              </a:ext>
            </a:extLst>
          </p:cNvPr>
          <p:cNvSpPr txBox="1"/>
          <p:nvPr/>
        </p:nvSpPr>
        <p:spPr>
          <a:xfrm>
            <a:off x="6745685" y="10042771"/>
            <a:ext cx="377026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kumimoji="1" lang="en-US" altLang="ja-JP" sz="1000" b="1" dirty="0">
                <a:solidFill>
                  <a:schemeClr val="bg1">
                    <a:lumMod val="75000"/>
                  </a:schemeClr>
                </a:solidFill>
                <a:latin typeface="BIZ UDGothic" panose="020B0400000000000000" pitchFamily="49" charset="-128"/>
                <a:ea typeface="BIZ UDGothic" panose="020B0400000000000000" pitchFamily="49" charset="-128"/>
              </a:rPr>
              <a:t>2/2</a:t>
            </a:r>
            <a:endParaRPr kumimoji="1" lang="ja-JP" altLang="en-US" sz="1000" b="1">
              <a:solidFill>
                <a:schemeClr val="bg1">
                  <a:lumMod val="75000"/>
                </a:schemeClr>
              </a:solidFill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203146-B062-FC13-68B8-31D8671C94B1}"/>
              </a:ext>
            </a:extLst>
          </p:cNvPr>
          <p:cNvSpPr txBox="1"/>
          <p:nvPr/>
        </p:nvSpPr>
        <p:spPr>
          <a:xfrm>
            <a:off x="1051102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4C1247-C63F-17A6-306B-1AD2FAF66013}"/>
              </a:ext>
            </a:extLst>
          </p:cNvPr>
          <p:cNvSpPr txBox="1"/>
          <p:nvPr/>
        </p:nvSpPr>
        <p:spPr>
          <a:xfrm>
            <a:off x="3021013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A75D46D-52EA-53D9-7CBE-1128EC7FA3E6}"/>
              </a:ext>
            </a:extLst>
          </p:cNvPr>
          <p:cNvSpPr txBox="1"/>
          <p:nvPr/>
        </p:nvSpPr>
        <p:spPr>
          <a:xfrm>
            <a:off x="4988586" y="1296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8DB869C-3845-F902-B450-88E13543578B}"/>
              </a:ext>
            </a:extLst>
          </p:cNvPr>
          <p:cNvSpPr txBox="1"/>
          <p:nvPr/>
        </p:nvSpPr>
        <p:spPr>
          <a:xfrm>
            <a:off x="1051102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4EAD804-E434-A558-3E8E-F1A351FF8525}"/>
              </a:ext>
            </a:extLst>
          </p:cNvPr>
          <p:cNvSpPr txBox="1"/>
          <p:nvPr/>
        </p:nvSpPr>
        <p:spPr>
          <a:xfrm>
            <a:off x="3021013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0A16F9C-11F3-FFD6-F52E-9DCFE3B328E8}"/>
              </a:ext>
            </a:extLst>
          </p:cNvPr>
          <p:cNvSpPr txBox="1"/>
          <p:nvPr/>
        </p:nvSpPr>
        <p:spPr>
          <a:xfrm>
            <a:off x="4988586" y="1550684"/>
            <a:ext cx="88998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3DA11A-C9ED-F254-5B10-7AB2054BDDC4}"/>
              </a:ext>
            </a:extLst>
          </p:cNvPr>
          <p:cNvSpPr txBox="1"/>
          <p:nvPr/>
        </p:nvSpPr>
        <p:spPr>
          <a:xfrm>
            <a:off x="1051102" y="180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8F7996F-6837-98AA-0289-9CE829A4C0B6}"/>
              </a:ext>
            </a:extLst>
          </p:cNvPr>
          <p:cNvSpPr txBox="1"/>
          <p:nvPr/>
        </p:nvSpPr>
        <p:spPr>
          <a:xfrm>
            <a:off x="3021013" y="1804684"/>
            <a:ext cx="9541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78B22A5-0619-BB19-1B42-90D49C04379F}"/>
              </a:ext>
            </a:extLst>
          </p:cNvPr>
          <p:cNvSpPr txBox="1"/>
          <p:nvPr/>
        </p:nvSpPr>
        <p:spPr>
          <a:xfrm>
            <a:off x="4988586" y="180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BF78A9-F7EE-034A-0ACD-C00FECCAD2BB}"/>
              </a:ext>
            </a:extLst>
          </p:cNvPr>
          <p:cNvSpPr txBox="1"/>
          <p:nvPr/>
        </p:nvSpPr>
        <p:spPr>
          <a:xfrm>
            <a:off x="1051102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722D1B-BFEF-C6A1-CDBD-A6E696A5B34D}"/>
              </a:ext>
            </a:extLst>
          </p:cNvPr>
          <p:cNvSpPr txBox="1"/>
          <p:nvPr/>
        </p:nvSpPr>
        <p:spPr>
          <a:xfrm>
            <a:off x="3021013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55D1C9A-DE3F-79FE-0A0A-57FABAB92C7C}"/>
              </a:ext>
            </a:extLst>
          </p:cNvPr>
          <p:cNvSpPr txBox="1"/>
          <p:nvPr/>
        </p:nvSpPr>
        <p:spPr>
          <a:xfrm>
            <a:off x="4988586" y="205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3FF571B-693F-B7A9-8347-733FF743F6A0}"/>
              </a:ext>
            </a:extLst>
          </p:cNvPr>
          <p:cNvSpPr txBox="1"/>
          <p:nvPr/>
        </p:nvSpPr>
        <p:spPr>
          <a:xfrm>
            <a:off x="1051102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FC22E5D-CEBB-C2C3-DF70-E98E82E771B9}"/>
              </a:ext>
            </a:extLst>
          </p:cNvPr>
          <p:cNvSpPr txBox="1"/>
          <p:nvPr/>
        </p:nvSpPr>
        <p:spPr>
          <a:xfrm>
            <a:off x="3021013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8785550-0AFD-9E27-6A33-4200CDB15B8D}"/>
              </a:ext>
            </a:extLst>
          </p:cNvPr>
          <p:cNvSpPr txBox="1"/>
          <p:nvPr/>
        </p:nvSpPr>
        <p:spPr>
          <a:xfrm>
            <a:off x="4988586" y="231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F4D5668-416F-CF49-E364-C7FAC904E5E4}"/>
              </a:ext>
            </a:extLst>
          </p:cNvPr>
          <p:cNvSpPr txBox="1"/>
          <p:nvPr/>
        </p:nvSpPr>
        <p:spPr>
          <a:xfrm>
            <a:off x="1051102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C432CDB-5552-3CBA-E80B-1B7CF8E27A1D}"/>
              </a:ext>
            </a:extLst>
          </p:cNvPr>
          <p:cNvSpPr txBox="1"/>
          <p:nvPr/>
        </p:nvSpPr>
        <p:spPr>
          <a:xfrm>
            <a:off x="3021013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F0E0515-679B-EC24-EA50-4F8573CDEDAD}"/>
              </a:ext>
            </a:extLst>
          </p:cNvPr>
          <p:cNvSpPr txBox="1"/>
          <p:nvPr/>
        </p:nvSpPr>
        <p:spPr>
          <a:xfrm>
            <a:off x="4988586" y="256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AB80DD1-3082-1E6C-8989-C2AF947AA61B}"/>
              </a:ext>
            </a:extLst>
          </p:cNvPr>
          <p:cNvSpPr txBox="1"/>
          <p:nvPr/>
        </p:nvSpPr>
        <p:spPr>
          <a:xfrm>
            <a:off x="1051102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646DC14-D1BD-057F-B135-071CDDF7709F}"/>
              </a:ext>
            </a:extLst>
          </p:cNvPr>
          <p:cNvSpPr txBox="1"/>
          <p:nvPr/>
        </p:nvSpPr>
        <p:spPr>
          <a:xfrm>
            <a:off x="3021013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DF83049-4BF0-9087-2D78-21B3C503D36C}"/>
              </a:ext>
            </a:extLst>
          </p:cNvPr>
          <p:cNvSpPr txBox="1"/>
          <p:nvPr/>
        </p:nvSpPr>
        <p:spPr>
          <a:xfrm>
            <a:off x="4988586" y="282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E887B2B-2F96-761A-B389-EE1F7A7E7C9A}"/>
              </a:ext>
            </a:extLst>
          </p:cNvPr>
          <p:cNvSpPr txBox="1"/>
          <p:nvPr/>
        </p:nvSpPr>
        <p:spPr>
          <a:xfrm>
            <a:off x="1051102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D02C729-3117-FF20-6F54-143F32CCB279}"/>
              </a:ext>
            </a:extLst>
          </p:cNvPr>
          <p:cNvSpPr txBox="1"/>
          <p:nvPr/>
        </p:nvSpPr>
        <p:spPr>
          <a:xfrm>
            <a:off x="3021013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FACDD0D-62B6-1B42-052F-B801DB873C0C}"/>
              </a:ext>
            </a:extLst>
          </p:cNvPr>
          <p:cNvSpPr txBox="1"/>
          <p:nvPr/>
        </p:nvSpPr>
        <p:spPr>
          <a:xfrm>
            <a:off x="4988586" y="307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359F2C1-F013-82E0-E05A-2352F723917E}"/>
              </a:ext>
            </a:extLst>
          </p:cNvPr>
          <p:cNvSpPr txBox="1"/>
          <p:nvPr/>
        </p:nvSpPr>
        <p:spPr>
          <a:xfrm>
            <a:off x="1051102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FBB3BF5-6A50-2167-219A-369F90B00FA5}"/>
              </a:ext>
            </a:extLst>
          </p:cNvPr>
          <p:cNvSpPr txBox="1"/>
          <p:nvPr/>
        </p:nvSpPr>
        <p:spPr>
          <a:xfrm>
            <a:off x="3021013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6808F10-DA16-26E5-0C80-893BD1D9E114}"/>
              </a:ext>
            </a:extLst>
          </p:cNvPr>
          <p:cNvSpPr txBox="1"/>
          <p:nvPr/>
        </p:nvSpPr>
        <p:spPr>
          <a:xfrm>
            <a:off x="4988586" y="332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D4DE955-51F4-E2F6-2FA8-8B769B917034}"/>
              </a:ext>
            </a:extLst>
          </p:cNvPr>
          <p:cNvSpPr txBox="1"/>
          <p:nvPr/>
        </p:nvSpPr>
        <p:spPr>
          <a:xfrm>
            <a:off x="1051102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C38128A-E382-788C-FA18-D92A22834A89}"/>
              </a:ext>
            </a:extLst>
          </p:cNvPr>
          <p:cNvSpPr txBox="1"/>
          <p:nvPr/>
        </p:nvSpPr>
        <p:spPr>
          <a:xfrm>
            <a:off x="3021013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0830686-86AF-7CBB-3955-D2C16A947596}"/>
              </a:ext>
            </a:extLst>
          </p:cNvPr>
          <p:cNvSpPr txBox="1"/>
          <p:nvPr/>
        </p:nvSpPr>
        <p:spPr>
          <a:xfrm>
            <a:off x="4988586" y="358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2F312BC-182E-4B62-77E2-1709BEFE1BB1}"/>
              </a:ext>
            </a:extLst>
          </p:cNvPr>
          <p:cNvSpPr txBox="1"/>
          <p:nvPr/>
        </p:nvSpPr>
        <p:spPr>
          <a:xfrm>
            <a:off x="1051102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01AFA09-3066-F16D-B73B-6C4F5AD15798}"/>
              </a:ext>
            </a:extLst>
          </p:cNvPr>
          <p:cNvSpPr txBox="1"/>
          <p:nvPr/>
        </p:nvSpPr>
        <p:spPr>
          <a:xfrm>
            <a:off x="3021013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5F14EAA-412E-156F-0F0B-60142505F903}"/>
              </a:ext>
            </a:extLst>
          </p:cNvPr>
          <p:cNvSpPr txBox="1"/>
          <p:nvPr/>
        </p:nvSpPr>
        <p:spPr>
          <a:xfrm>
            <a:off x="4988586" y="383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DF5EF2-79EE-3CEF-B436-AD41ABD3831A}"/>
              </a:ext>
            </a:extLst>
          </p:cNvPr>
          <p:cNvSpPr txBox="1"/>
          <p:nvPr/>
        </p:nvSpPr>
        <p:spPr>
          <a:xfrm>
            <a:off x="1051102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A855ACB-ED7E-EEB2-2B4A-49127E235577}"/>
              </a:ext>
            </a:extLst>
          </p:cNvPr>
          <p:cNvSpPr txBox="1"/>
          <p:nvPr/>
        </p:nvSpPr>
        <p:spPr>
          <a:xfrm>
            <a:off x="3021013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A0F259B-386B-5B15-9190-4E134A05FE4F}"/>
              </a:ext>
            </a:extLst>
          </p:cNvPr>
          <p:cNvSpPr txBox="1"/>
          <p:nvPr/>
        </p:nvSpPr>
        <p:spPr>
          <a:xfrm>
            <a:off x="4988586" y="409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6D7589D-19D0-B8BD-0DB0-7F9641CD2A2B}"/>
              </a:ext>
            </a:extLst>
          </p:cNvPr>
          <p:cNvSpPr txBox="1"/>
          <p:nvPr/>
        </p:nvSpPr>
        <p:spPr>
          <a:xfrm>
            <a:off x="1051102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EA9F273-1B17-784D-E544-B0B9EB20996E}"/>
              </a:ext>
            </a:extLst>
          </p:cNvPr>
          <p:cNvSpPr txBox="1"/>
          <p:nvPr/>
        </p:nvSpPr>
        <p:spPr>
          <a:xfrm>
            <a:off x="3021013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B9810D1-E776-0ADB-BF53-2A12E74D2CA2}"/>
              </a:ext>
            </a:extLst>
          </p:cNvPr>
          <p:cNvSpPr txBox="1"/>
          <p:nvPr/>
        </p:nvSpPr>
        <p:spPr>
          <a:xfrm>
            <a:off x="4988586" y="434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AA4E51A-6467-B039-B1A6-09A104EE1D0E}"/>
              </a:ext>
            </a:extLst>
          </p:cNvPr>
          <p:cNvSpPr txBox="1"/>
          <p:nvPr/>
        </p:nvSpPr>
        <p:spPr>
          <a:xfrm>
            <a:off x="1051102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57A56E6-DE19-B86F-0077-261A1C1F609F}"/>
              </a:ext>
            </a:extLst>
          </p:cNvPr>
          <p:cNvSpPr txBox="1"/>
          <p:nvPr/>
        </p:nvSpPr>
        <p:spPr>
          <a:xfrm>
            <a:off x="3021013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277E334-41C6-6334-A3B2-8FBFFD07D4E2}"/>
              </a:ext>
            </a:extLst>
          </p:cNvPr>
          <p:cNvSpPr txBox="1"/>
          <p:nvPr/>
        </p:nvSpPr>
        <p:spPr>
          <a:xfrm>
            <a:off x="4988586" y="459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E7A9B6E-52CC-0B8C-6DE9-A010D07CE766}"/>
              </a:ext>
            </a:extLst>
          </p:cNvPr>
          <p:cNvSpPr txBox="1"/>
          <p:nvPr/>
        </p:nvSpPr>
        <p:spPr>
          <a:xfrm>
            <a:off x="1051102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BDF888A-C781-2175-13C3-F1715A491627}"/>
              </a:ext>
            </a:extLst>
          </p:cNvPr>
          <p:cNvSpPr txBox="1"/>
          <p:nvPr/>
        </p:nvSpPr>
        <p:spPr>
          <a:xfrm>
            <a:off x="3021013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4E14AF6-5E70-9075-DC16-3B12888E2C63}"/>
              </a:ext>
            </a:extLst>
          </p:cNvPr>
          <p:cNvSpPr txBox="1"/>
          <p:nvPr/>
        </p:nvSpPr>
        <p:spPr>
          <a:xfrm>
            <a:off x="4988586" y="485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D8F5102-6939-B290-A121-400D8CE647BB}"/>
              </a:ext>
            </a:extLst>
          </p:cNvPr>
          <p:cNvSpPr txBox="1"/>
          <p:nvPr/>
        </p:nvSpPr>
        <p:spPr>
          <a:xfrm>
            <a:off x="1051102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1C3DD69-DDCE-FC99-1665-D10335B7708C}"/>
              </a:ext>
            </a:extLst>
          </p:cNvPr>
          <p:cNvSpPr txBox="1"/>
          <p:nvPr/>
        </p:nvSpPr>
        <p:spPr>
          <a:xfrm>
            <a:off x="3021013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95C32B-EACC-E107-FB67-F7185351F6C9}"/>
              </a:ext>
            </a:extLst>
          </p:cNvPr>
          <p:cNvSpPr txBox="1"/>
          <p:nvPr/>
        </p:nvSpPr>
        <p:spPr>
          <a:xfrm>
            <a:off x="4988586" y="510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A17684C-5EB4-B6CB-BB33-00EC6089FD05}"/>
              </a:ext>
            </a:extLst>
          </p:cNvPr>
          <p:cNvSpPr txBox="1"/>
          <p:nvPr/>
        </p:nvSpPr>
        <p:spPr>
          <a:xfrm>
            <a:off x="1051102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497ECFF-3D9D-55E6-28AC-3BA1DE4F0382}"/>
              </a:ext>
            </a:extLst>
          </p:cNvPr>
          <p:cNvSpPr txBox="1"/>
          <p:nvPr/>
        </p:nvSpPr>
        <p:spPr>
          <a:xfrm>
            <a:off x="3021013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5BA0853C-BAE5-16C3-A5A8-1A07206CE5F9}"/>
              </a:ext>
            </a:extLst>
          </p:cNvPr>
          <p:cNvSpPr txBox="1"/>
          <p:nvPr/>
        </p:nvSpPr>
        <p:spPr>
          <a:xfrm>
            <a:off x="4988586" y="536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4E650FF-FE34-DE48-5289-6FB46F75D338}"/>
              </a:ext>
            </a:extLst>
          </p:cNvPr>
          <p:cNvSpPr txBox="1"/>
          <p:nvPr/>
        </p:nvSpPr>
        <p:spPr>
          <a:xfrm>
            <a:off x="1051102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8091B31-A2DF-4CAF-D8E9-8916F0AFA84B}"/>
              </a:ext>
            </a:extLst>
          </p:cNvPr>
          <p:cNvSpPr txBox="1"/>
          <p:nvPr/>
        </p:nvSpPr>
        <p:spPr>
          <a:xfrm>
            <a:off x="3021013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BEFE887-3024-E3B2-BC06-39C08E0D5E80}"/>
              </a:ext>
            </a:extLst>
          </p:cNvPr>
          <p:cNvSpPr txBox="1"/>
          <p:nvPr/>
        </p:nvSpPr>
        <p:spPr>
          <a:xfrm>
            <a:off x="4988586" y="561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489F283-7C49-5157-B433-958BA09A7BCA}"/>
              </a:ext>
            </a:extLst>
          </p:cNvPr>
          <p:cNvSpPr txBox="1"/>
          <p:nvPr/>
        </p:nvSpPr>
        <p:spPr>
          <a:xfrm>
            <a:off x="1051102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771B86A-2D96-2342-9707-18D9BDFA48D1}"/>
              </a:ext>
            </a:extLst>
          </p:cNvPr>
          <p:cNvSpPr txBox="1"/>
          <p:nvPr/>
        </p:nvSpPr>
        <p:spPr>
          <a:xfrm>
            <a:off x="3021013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BD20A16-E9FF-3D45-717B-CFDE19C8BCFC}"/>
              </a:ext>
            </a:extLst>
          </p:cNvPr>
          <p:cNvSpPr txBox="1"/>
          <p:nvPr/>
        </p:nvSpPr>
        <p:spPr>
          <a:xfrm>
            <a:off x="4988586" y="586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885EB5B-894A-C9C4-7B97-A90D0C2BAD74}"/>
              </a:ext>
            </a:extLst>
          </p:cNvPr>
          <p:cNvSpPr txBox="1"/>
          <p:nvPr/>
        </p:nvSpPr>
        <p:spPr>
          <a:xfrm>
            <a:off x="1051102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A18766A-9445-0CEF-F89F-A592103A894D}"/>
              </a:ext>
            </a:extLst>
          </p:cNvPr>
          <p:cNvSpPr txBox="1"/>
          <p:nvPr/>
        </p:nvSpPr>
        <p:spPr>
          <a:xfrm>
            <a:off x="3021013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93E0AE99-D619-98BE-806E-13A9B987B5B6}"/>
              </a:ext>
            </a:extLst>
          </p:cNvPr>
          <p:cNvSpPr txBox="1"/>
          <p:nvPr/>
        </p:nvSpPr>
        <p:spPr>
          <a:xfrm>
            <a:off x="4988586" y="612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84904F7B-3D8E-A619-796A-9113FE0C766B}"/>
              </a:ext>
            </a:extLst>
          </p:cNvPr>
          <p:cNvSpPr txBox="1"/>
          <p:nvPr/>
        </p:nvSpPr>
        <p:spPr>
          <a:xfrm>
            <a:off x="1051102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DE99A86-1DC5-D51C-9457-E721BF460C2B}"/>
              </a:ext>
            </a:extLst>
          </p:cNvPr>
          <p:cNvSpPr txBox="1"/>
          <p:nvPr/>
        </p:nvSpPr>
        <p:spPr>
          <a:xfrm>
            <a:off x="3021013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72B77B4-8FC9-3904-9B50-89E86534057D}"/>
              </a:ext>
            </a:extLst>
          </p:cNvPr>
          <p:cNvSpPr txBox="1"/>
          <p:nvPr/>
        </p:nvSpPr>
        <p:spPr>
          <a:xfrm>
            <a:off x="4988586" y="637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4C73A7A3-397B-60F2-7E71-047114371BD9}"/>
              </a:ext>
            </a:extLst>
          </p:cNvPr>
          <p:cNvSpPr txBox="1"/>
          <p:nvPr/>
        </p:nvSpPr>
        <p:spPr>
          <a:xfrm>
            <a:off x="1051102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D0B05004-6AEC-3E4C-EFC9-99DE09F39E1D}"/>
              </a:ext>
            </a:extLst>
          </p:cNvPr>
          <p:cNvSpPr txBox="1"/>
          <p:nvPr/>
        </p:nvSpPr>
        <p:spPr>
          <a:xfrm>
            <a:off x="3021013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DFCC4B3-AA2E-F5AF-2503-3E8925891203}"/>
              </a:ext>
            </a:extLst>
          </p:cNvPr>
          <p:cNvSpPr txBox="1"/>
          <p:nvPr/>
        </p:nvSpPr>
        <p:spPr>
          <a:xfrm>
            <a:off x="4988586" y="663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6C6537F9-F98E-AD2E-3067-A67575D77084}"/>
              </a:ext>
            </a:extLst>
          </p:cNvPr>
          <p:cNvSpPr txBox="1"/>
          <p:nvPr/>
        </p:nvSpPr>
        <p:spPr>
          <a:xfrm>
            <a:off x="1051102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D78A7D2-1A32-F84B-D321-BCAF1A654A68}"/>
              </a:ext>
            </a:extLst>
          </p:cNvPr>
          <p:cNvSpPr txBox="1"/>
          <p:nvPr/>
        </p:nvSpPr>
        <p:spPr>
          <a:xfrm>
            <a:off x="3021013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9DFDF77-3029-B627-BDF0-CD76CC9D0255}"/>
              </a:ext>
            </a:extLst>
          </p:cNvPr>
          <p:cNvSpPr txBox="1"/>
          <p:nvPr/>
        </p:nvSpPr>
        <p:spPr>
          <a:xfrm>
            <a:off x="4988586" y="688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039D6FB0-1632-E826-91BE-89D389DF6146}"/>
              </a:ext>
            </a:extLst>
          </p:cNvPr>
          <p:cNvSpPr txBox="1"/>
          <p:nvPr/>
        </p:nvSpPr>
        <p:spPr>
          <a:xfrm>
            <a:off x="1051102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0779A24-E8A6-0466-F10E-81A4E4008B12}"/>
              </a:ext>
            </a:extLst>
          </p:cNvPr>
          <p:cNvSpPr txBox="1"/>
          <p:nvPr/>
        </p:nvSpPr>
        <p:spPr>
          <a:xfrm>
            <a:off x="3021013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1922A97-6F6B-59A8-7146-BD98880D513E}"/>
              </a:ext>
            </a:extLst>
          </p:cNvPr>
          <p:cNvSpPr txBox="1"/>
          <p:nvPr/>
        </p:nvSpPr>
        <p:spPr>
          <a:xfrm>
            <a:off x="4988586" y="713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4B3C189A-942D-4F22-57C3-323ECA3116DE}"/>
              </a:ext>
            </a:extLst>
          </p:cNvPr>
          <p:cNvSpPr txBox="1"/>
          <p:nvPr/>
        </p:nvSpPr>
        <p:spPr>
          <a:xfrm>
            <a:off x="1051102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4FAAB2CB-9CAA-2A5F-62EE-72D17867D425}"/>
              </a:ext>
            </a:extLst>
          </p:cNvPr>
          <p:cNvSpPr txBox="1"/>
          <p:nvPr/>
        </p:nvSpPr>
        <p:spPr>
          <a:xfrm>
            <a:off x="3021013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7DFFCBD-1C2D-7F69-CF3F-A6C00E3C570D}"/>
              </a:ext>
            </a:extLst>
          </p:cNvPr>
          <p:cNvSpPr txBox="1"/>
          <p:nvPr/>
        </p:nvSpPr>
        <p:spPr>
          <a:xfrm>
            <a:off x="4988586" y="739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4EDDA1E3-9213-FAAF-BE11-5E2BF1E33207}"/>
              </a:ext>
            </a:extLst>
          </p:cNvPr>
          <p:cNvSpPr txBox="1"/>
          <p:nvPr/>
        </p:nvSpPr>
        <p:spPr>
          <a:xfrm>
            <a:off x="1051102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94914E1B-2928-5D72-4EEA-6E93C92AA9F4}"/>
              </a:ext>
            </a:extLst>
          </p:cNvPr>
          <p:cNvSpPr txBox="1"/>
          <p:nvPr/>
        </p:nvSpPr>
        <p:spPr>
          <a:xfrm>
            <a:off x="3021013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0134C10-F2B3-B26D-D04C-4FC5B45C053C}"/>
              </a:ext>
            </a:extLst>
          </p:cNvPr>
          <p:cNvSpPr txBox="1"/>
          <p:nvPr/>
        </p:nvSpPr>
        <p:spPr>
          <a:xfrm>
            <a:off x="4988586" y="764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EE7BEE63-EC4A-1600-61D3-C81A52994A3A}"/>
              </a:ext>
            </a:extLst>
          </p:cNvPr>
          <p:cNvSpPr txBox="1"/>
          <p:nvPr/>
        </p:nvSpPr>
        <p:spPr>
          <a:xfrm>
            <a:off x="1051102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BB5A1CCC-8171-FF76-D436-50D132C71906}"/>
              </a:ext>
            </a:extLst>
          </p:cNvPr>
          <p:cNvSpPr txBox="1"/>
          <p:nvPr/>
        </p:nvSpPr>
        <p:spPr>
          <a:xfrm>
            <a:off x="3021013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BFE61CD9-4771-C74C-97C3-5736FF3D598E}"/>
              </a:ext>
            </a:extLst>
          </p:cNvPr>
          <p:cNvSpPr txBox="1"/>
          <p:nvPr/>
        </p:nvSpPr>
        <p:spPr>
          <a:xfrm>
            <a:off x="4988586" y="790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0E48557D-00DB-39EB-A934-9BFB01FE3F3A}"/>
              </a:ext>
            </a:extLst>
          </p:cNvPr>
          <p:cNvSpPr txBox="1"/>
          <p:nvPr/>
        </p:nvSpPr>
        <p:spPr>
          <a:xfrm>
            <a:off x="1051102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5C629665-D777-C3C0-0EF0-1B26F1AF1C20}"/>
              </a:ext>
            </a:extLst>
          </p:cNvPr>
          <p:cNvSpPr txBox="1"/>
          <p:nvPr/>
        </p:nvSpPr>
        <p:spPr>
          <a:xfrm>
            <a:off x="3021013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BDA18532-442E-9616-6FF7-92D0DE08F831}"/>
              </a:ext>
            </a:extLst>
          </p:cNvPr>
          <p:cNvSpPr txBox="1"/>
          <p:nvPr/>
        </p:nvSpPr>
        <p:spPr>
          <a:xfrm>
            <a:off x="4988586" y="8154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A1A7BC54-CAD4-0AC7-9399-DDC416A6F7EB}"/>
              </a:ext>
            </a:extLst>
          </p:cNvPr>
          <p:cNvSpPr txBox="1"/>
          <p:nvPr/>
        </p:nvSpPr>
        <p:spPr>
          <a:xfrm>
            <a:off x="1051102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60D3C40A-AB1D-8537-7189-160F5797A1F0}"/>
              </a:ext>
            </a:extLst>
          </p:cNvPr>
          <p:cNvSpPr txBox="1"/>
          <p:nvPr/>
        </p:nvSpPr>
        <p:spPr>
          <a:xfrm>
            <a:off x="3021013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6AA80336-DDA2-3CF1-0D82-A12DDBE99DA7}"/>
              </a:ext>
            </a:extLst>
          </p:cNvPr>
          <p:cNvSpPr txBox="1"/>
          <p:nvPr/>
        </p:nvSpPr>
        <p:spPr>
          <a:xfrm>
            <a:off x="4988586" y="8408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63828DDA-3274-5FEB-50D0-DFA294D32412}"/>
              </a:ext>
            </a:extLst>
          </p:cNvPr>
          <p:cNvSpPr txBox="1"/>
          <p:nvPr/>
        </p:nvSpPr>
        <p:spPr>
          <a:xfrm>
            <a:off x="1051102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9855BEE2-C4B1-5087-FFAD-680D33A4F02B}"/>
              </a:ext>
            </a:extLst>
          </p:cNvPr>
          <p:cNvSpPr txBox="1"/>
          <p:nvPr/>
        </p:nvSpPr>
        <p:spPr>
          <a:xfrm>
            <a:off x="3021013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4B963D6A-95BA-EE50-AC63-8AB8D876BB8B}"/>
              </a:ext>
            </a:extLst>
          </p:cNvPr>
          <p:cNvSpPr txBox="1"/>
          <p:nvPr/>
        </p:nvSpPr>
        <p:spPr>
          <a:xfrm>
            <a:off x="4988586" y="8662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B708C8C-200F-A864-B363-FCB14E860B67}"/>
              </a:ext>
            </a:extLst>
          </p:cNvPr>
          <p:cNvSpPr txBox="1"/>
          <p:nvPr/>
        </p:nvSpPr>
        <p:spPr>
          <a:xfrm>
            <a:off x="1051102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選択肢９４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02C00691-2BA0-76FE-1ED5-79605CE799D9}"/>
              </a:ext>
            </a:extLst>
          </p:cNvPr>
          <p:cNvSpPr txBox="1"/>
          <p:nvPr/>
        </p:nvSpPr>
        <p:spPr>
          <a:xfrm>
            <a:off x="3021013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選択肢９５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4E46643C-5068-BF87-0710-0D7001A4E10F}"/>
              </a:ext>
            </a:extLst>
          </p:cNvPr>
          <p:cNvSpPr txBox="1"/>
          <p:nvPr/>
        </p:nvSpPr>
        <p:spPr>
          <a:xfrm>
            <a:off x="4988586" y="8916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選択肢９６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D0301D68-A99F-5D11-FCA5-1D4B1598E2D7}"/>
              </a:ext>
            </a:extLst>
          </p:cNvPr>
          <p:cNvSpPr txBox="1"/>
          <p:nvPr/>
        </p:nvSpPr>
        <p:spPr>
          <a:xfrm>
            <a:off x="1051102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選択肢９７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AB802692-6852-C53D-782A-19FD2F96232D}"/>
              </a:ext>
            </a:extLst>
          </p:cNvPr>
          <p:cNvSpPr txBox="1"/>
          <p:nvPr/>
        </p:nvSpPr>
        <p:spPr>
          <a:xfrm>
            <a:off x="3021013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選択肢９８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386B25D0-9019-6883-EC2C-B7287E019DDA}"/>
              </a:ext>
            </a:extLst>
          </p:cNvPr>
          <p:cNvSpPr txBox="1"/>
          <p:nvPr/>
        </p:nvSpPr>
        <p:spPr>
          <a:xfrm>
            <a:off x="4988586" y="9170684"/>
            <a:ext cx="108234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選択肢９９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1C4F682B-6DB6-8E56-CE18-7CF48A19528E}"/>
              </a:ext>
            </a:extLst>
          </p:cNvPr>
          <p:cNvSpPr txBox="1"/>
          <p:nvPr/>
        </p:nvSpPr>
        <p:spPr>
          <a:xfrm>
            <a:off x="1051102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100.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選択肢１００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5FC33DD1-6695-F3E7-7803-D13466437E32}"/>
              </a:ext>
            </a:extLst>
          </p:cNvPr>
          <p:cNvSpPr txBox="1"/>
          <p:nvPr/>
        </p:nvSpPr>
        <p:spPr>
          <a:xfrm>
            <a:off x="3021013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50B49828-0E19-73DE-2AB7-F01C31D9EEB1}"/>
              </a:ext>
            </a:extLst>
          </p:cNvPr>
          <p:cNvSpPr txBox="1"/>
          <p:nvPr/>
        </p:nvSpPr>
        <p:spPr>
          <a:xfrm>
            <a:off x="4988586" y="9424684"/>
            <a:ext cx="127470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102.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選択肢１０２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0046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954E76-F3BC-87DB-7DF7-3A9FA6842120}"/>
              </a:ext>
            </a:extLst>
          </p:cNvPr>
          <p:cNvSpPr txBox="1"/>
          <p:nvPr/>
        </p:nvSpPr>
        <p:spPr>
          <a:xfrm>
            <a:off x="-1" y="966645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CE8498-5ED3-D9D7-2883-BB016DE453C1}"/>
              </a:ext>
            </a:extLst>
          </p:cNvPr>
          <p:cNvSpPr txBox="1"/>
          <p:nvPr/>
        </p:nvSpPr>
        <p:spPr>
          <a:xfrm>
            <a:off x="414778" y="1489470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　質問文１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35E8F5B-4477-38F8-0F40-81A4C71B8111}"/>
              </a:ext>
            </a:extLst>
          </p:cNvPr>
          <p:cNvSpPr txBox="1"/>
          <p:nvPr/>
        </p:nvSpPr>
        <p:spPr>
          <a:xfrm>
            <a:off x="5910323" y="9667090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u="sng">
                <a:latin typeface="BIZ UDGothic" panose="020B0400000000000000" pitchFamily="49" charset="-128"/>
                <a:ea typeface="BIZ UDGothic" panose="020B0400000000000000" pitchFamily="49" charset="-128"/>
              </a:rPr>
              <a:t>裏面に続きます→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B615C23-7D83-4DE2-8F42-50B16B6FAD71}"/>
              </a:ext>
            </a:extLst>
          </p:cNvPr>
          <p:cNvSpPr txBox="1"/>
          <p:nvPr/>
        </p:nvSpPr>
        <p:spPr>
          <a:xfrm>
            <a:off x="-1" y="966720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B1B5606-B8AB-D563-5519-AEBFCC9C56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382158" y="691177"/>
            <a:ext cx="1778000" cy="96371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4244DC9-5CA6-D125-360D-5B0D1EB678DF}"/>
              </a:ext>
            </a:extLst>
          </p:cNvPr>
          <p:cNvSpPr txBox="1"/>
          <p:nvPr/>
        </p:nvSpPr>
        <p:spPr>
          <a:xfrm>
            <a:off x="-2" y="216888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※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本ページの部品は印刷原稿作成時にご活用ください。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134DAC0-C8A1-0068-4436-9AF711D5BC6B}"/>
              </a:ext>
            </a:extLst>
          </p:cNvPr>
          <p:cNvSpPr>
            <a:spLocks/>
          </p:cNvSpPr>
          <p:nvPr/>
        </p:nvSpPr>
        <p:spPr>
          <a:xfrm>
            <a:off x="889015" y="1729342"/>
            <a:ext cx="6145200" cy="864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63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2913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850</Words>
  <Application>Microsoft Macintosh PowerPoint</Application>
  <PresentationFormat>ユーザー設定</PresentationFormat>
  <Paragraphs>212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BIZ UDGothic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佳代子 田中</cp:lastModifiedBy>
  <cp:revision>18</cp:revision>
  <cp:lastPrinted>2022-09-15T09:55:42Z</cp:lastPrinted>
  <dcterms:created xsi:type="dcterms:W3CDTF">2022-06-17T05:08:10Z</dcterms:created>
  <dcterms:modified xsi:type="dcterms:W3CDTF">2025-09-26T09:04:24Z</dcterms:modified>
</cp:coreProperties>
</file>